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5" r:id="rId3"/>
    <p:sldId id="266" r:id="rId4"/>
    <p:sldId id="274" r:id="rId5"/>
    <p:sldId id="268" r:id="rId6"/>
    <p:sldId id="270" r:id="rId7"/>
    <p:sldId id="258" r:id="rId8"/>
    <p:sldId id="259" r:id="rId9"/>
    <p:sldId id="260" r:id="rId10"/>
    <p:sldId id="261" r:id="rId11"/>
    <p:sldId id="271" r:id="rId12"/>
    <p:sldId id="272" r:id="rId13"/>
    <p:sldId id="275"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979EE7-0C5F-4126-B494-B9BF052BBD27}" v="21" dt="2025-04-29T06:37:22.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dar Magare" userId="45e1c382d746048d" providerId="LiveId" clId="{678B7044-D081-48A8-983F-93F8A4FC1600}"/>
    <pc:docChg chg="undo custSel addSld modSld">
      <pc:chgData name="Chandar Magare" userId="45e1c382d746048d" providerId="LiveId" clId="{678B7044-D081-48A8-983F-93F8A4FC1600}" dt="2024-10-16T06:45:01.148" v="3919" actId="113"/>
      <pc:docMkLst>
        <pc:docMk/>
      </pc:docMkLst>
      <pc:sldChg chg="modSp mod">
        <pc:chgData name="Chandar Magare" userId="45e1c382d746048d" providerId="LiveId" clId="{678B7044-D081-48A8-983F-93F8A4FC1600}" dt="2024-10-16T06:41:51.282" v="3905" actId="20577"/>
        <pc:sldMkLst>
          <pc:docMk/>
          <pc:sldMk cId="1435841314" sldId="258"/>
        </pc:sldMkLst>
      </pc:sldChg>
      <pc:sldChg chg="modSp mod">
        <pc:chgData name="Chandar Magare" userId="45e1c382d746048d" providerId="LiveId" clId="{678B7044-D081-48A8-983F-93F8A4FC1600}" dt="2024-10-16T06:45:01.148" v="3919" actId="113"/>
        <pc:sldMkLst>
          <pc:docMk/>
          <pc:sldMk cId="1278381934" sldId="260"/>
        </pc:sldMkLst>
      </pc:sldChg>
      <pc:sldChg chg="modSp mod">
        <pc:chgData name="Chandar Magare" userId="45e1c382d746048d" providerId="LiveId" clId="{678B7044-D081-48A8-983F-93F8A4FC1600}" dt="2024-10-16T05:51:23.428" v="306" actId="255"/>
        <pc:sldMkLst>
          <pc:docMk/>
          <pc:sldMk cId="3952752340" sldId="265"/>
        </pc:sldMkLst>
      </pc:sldChg>
      <pc:sldChg chg="addSp delSp modSp mod">
        <pc:chgData name="Chandar Magare" userId="45e1c382d746048d" providerId="LiveId" clId="{678B7044-D081-48A8-983F-93F8A4FC1600}" dt="2024-10-16T06:27:41.886" v="3854" actId="2711"/>
        <pc:sldMkLst>
          <pc:docMk/>
          <pc:sldMk cId="1497931783" sldId="266"/>
        </pc:sldMkLst>
      </pc:sldChg>
      <pc:sldChg chg="modSp mod">
        <pc:chgData name="Chandar Magare" userId="45e1c382d746048d" providerId="LiveId" clId="{678B7044-D081-48A8-983F-93F8A4FC1600}" dt="2024-10-16T06:26:21.311" v="3843" actId="1036"/>
        <pc:sldMkLst>
          <pc:docMk/>
          <pc:sldMk cId="50130460" sldId="268"/>
        </pc:sldMkLst>
      </pc:sldChg>
      <pc:sldChg chg="modSp mod">
        <pc:chgData name="Chandar Magare" userId="45e1c382d746048d" providerId="LiveId" clId="{678B7044-D081-48A8-983F-93F8A4FC1600}" dt="2024-10-16T06:40:44.540" v="3877" actId="255"/>
        <pc:sldMkLst>
          <pc:docMk/>
          <pc:sldMk cId="612642022" sldId="270"/>
        </pc:sldMkLst>
      </pc:sldChg>
      <pc:sldChg chg="addSp modSp new mod">
        <pc:chgData name="Chandar Magare" userId="45e1c382d746048d" providerId="LiveId" clId="{678B7044-D081-48A8-983F-93F8A4FC1600}" dt="2024-10-16T06:28:53.107" v="3858" actId="2711"/>
        <pc:sldMkLst>
          <pc:docMk/>
          <pc:sldMk cId="2445106062" sldId="274"/>
        </pc:sldMkLst>
      </pc:sldChg>
    </pc:docChg>
  </pc:docChgLst>
  <pc:docChgLst>
    <pc:chgData name="Chandar Magare" userId="45e1c382d746048d" providerId="LiveId" clId="{72979EE7-0C5F-4126-B494-B9BF052BBD27}"/>
    <pc:docChg chg="undo custSel addSld delSld modSld">
      <pc:chgData name="Chandar Magare" userId="45e1c382d746048d" providerId="LiveId" clId="{72979EE7-0C5F-4126-B494-B9BF052BBD27}" dt="2025-04-29T06:39:06.727" v="773" actId="255"/>
      <pc:docMkLst>
        <pc:docMk/>
      </pc:docMkLst>
      <pc:sldChg chg="addSp delSp modSp mod">
        <pc:chgData name="Chandar Magare" userId="45e1c382d746048d" providerId="LiveId" clId="{72979EE7-0C5F-4126-B494-B9BF052BBD27}" dt="2025-04-29T06:15:04.685" v="556" actId="255"/>
        <pc:sldMkLst>
          <pc:docMk/>
          <pc:sldMk cId="1435841314" sldId="258"/>
        </pc:sldMkLst>
        <pc:spChg chg="add mod">
          <ac:chgData name="Chandar Magare" userId="45e1c382d746048d" providerId="LiveId" clId="{72979EE7-0C5F-4126-B494-B9BF052BBD27}" dt="2025-04-29T06:12:31.691" v="459"/>
          <ac:spMkLst>
            <pc:docMk/>
            <pc:sldMk cId="1435841314" sldId="258"/>
            <ac:spMk id="2" creationId="{7EFAF189-2D4B-13B8-F8B2-9110C51C4EE5}"/>
          </ac:spMkLst>
        </pc:spChg>
        <pc:spChg chg="del">
          <ac:chgData name="Chandar Magare" userId="45e1c382d746048d" providerId="LiveId" clId="{72979EE7-0C5F-4126-B494-B9BF052BBD27}" dt="2025-04-29T06:14:57.761" v="555" actId="478"/>
          <ac:spMkLst>
            <pc:docMk/>
            <pc:sldMk cId="1435841314" sldId="258"/>
            <ac:spMk id="4" creationId="{DB3F1AF8-151D-3C6A-3464-30E1AF021443}"/>
          </ac:spMkLst>
        </pc:spChg>
        <pc:spChg chg="add mod">
          <ac:chgData name="Chandar Magare" userId="45e1c382d746048d" providerId="LiveId" clId="{72979EE7-0C5F-4126-B494-B9BF052BBD27}" dt="2025-04-29T06:15:04.685" v="556" actId="255"/>
          <ac:spMkLst>
            <pc:docMk/>
            <pc:sldMk cId="1435841314" sldId="258"/>
            <ac:spMk id="5" creationId="{589ED609-4DEE-33CE-2780-14F618CF90F6}"/>
          </ac:spMkLst>
        </pc:spChg>
      </pc:sldChg>
      <pc:sldChg chg="modSp mod">
        <pc:chgData name="Chandar Magare" userId="45e1c382d746048d" providerId="LiveId" clId="{72979EE7-0C5F-4126-B494-B9BF052BBD27}" dt="2025-04-29T06:06:50.666" v="420" actId="108"/>
        <pc:sldMkLst>
          <pc:docMk/>
          <pc:sldMk cId="3987550323" sldId="259"/>
        </pc:sldMkLst>
        <pc:spChg chg="mod">
          <ac:chgData name="Chandar Magare" userId="45e1c382d746048d" providerId="LiveId" clId="{72979EE7-0C5F-4126-B494-B9BF052BBD27}" dt="2025-04-29T06:06:50.666" v="420" actId="108"/>
          <ac:spMkLst>
            <pc:docMk/>
            <pc:sldMk cId="3987550323" sldId="259"/>
            <ac:spMk id="2" creationId="{562FF401-DDA8-9128-1E68-C0FBCCC822FC}"/>
          </ac:spMkLst>
        </pc:spChg>
      </pc:sldChg>
      <pc:sldChg chg="addSp delSp modSp mod">
        <pc:chgData name="Chandar Magare" userId="45e1c382d746048d" providerId="LiveId" clId="{72979EE7-0C5F-4126-B494-B9BF052BBD27}" dt="2025-04-29T06:16:29.778" v="584" actId="1038"/>
        <pc:sldMkLst>
          <pc:docMk/>
          <pc:sldMk cId="1278381934" sldId="260"/>
        </pc:sldMkLst>
        <pc:spChg chg="add mod">
          <ac:chgData name="Chandar Magare" userId="45e1c382d746048d" providerId="LiveId" clId="{72979EE7-0C5F-4126-B494-B9BF052BBD27}" dt="2025-04-29T06:16:29.778" v="584" actId="1038"/>
          <ac:spMkLst>
            <pc:docMk/>
            <pc:sldMk cId="1278381934" sldId="260"/>
            <ac:spMk id="2" creationId="{DC2F4BED-1081-268A-F244-627B2B57C6AB}"/>
          </ac:spMkLst>
        </pc:spChg>
        <pc:spChg chg="add del mod">
          <ac:chgData name="Chandar Magare" userId="45e1c382d746048d" providerId="LiveId" clId="{72979EE7-0C5F-4126-B494-B9BF052BBD27}" dt="2025-04-29T06:16:02.400" v="560" actId="478"/>
          <ac:spMkLst>
            <pc:docMk/>
            <pc:sldMk cId="1278381934" sldId="260"/>
            <ac:spMk id="4" creationId="{2CB6E650-B111-9727-9588-464AECF28982}"/>
          </ac:spMkLst>
        </pc:spChg>
        <pc:spChg chg="del">
          <ac:chgData name="Chandar Magare" userId="45e1c382d746048d" providerId="LiveId" clId="{72979EE7-0C5F-4126-B494-B9BF052BBD27}" dt="2025-04-29T06:15:56.520" v="559" actId="478"/>
          <ac:spMkLst>
            <pc:docMk/>
            <pc:sldMk cId="1278381934" sldId="260"/>
            <ac:spMk id="10" creationId="{5E11C5C8-8C21-686B-7B32-CC6926A28176}"/>
          </ac:spMkLst>
        </pc:spChg>
      </pc:sldChg>
      <pc:sldChg chg="addSp delSp modSp mod">
        <pc:chgData name="Chandar Magare" userId="45e1c382d746048d" providerId="LiveId" clId="{72979EE7-0C5F-4126-B494-B9BF052BBD27}" dt="2025-04-29T06:18:37.512" v="595" actId="255"/>
        <pc:sldMkLst>
          <pc:docMk/>
          <pc:sldMk cId="3027261460" sldId="261"/>
        </pc:sldMkLst>
        <pc:spChg chg="add mod">
          <ac:chgData name="Chandar Magare" userId="45e1c382d746048d" providerId="LiveId" clId="{72979EE7-0C5F-4126-B494-B9BF052BBD27}" dt="2025-04-29T06:18:20.143" v="591" actId="108"/>
          <ac:spMkLst>
            <pc:docMk/>
            <pc:sldMk cId="3027261460" sldId="261"/>
            <ac:spMk id="2" creationId="{21E793F4-4977-4AE1-4E8D-E6AB71349B45}"/>
          </ac:spMkLst>
        </pc:spChg>
        <pc:spChg chg="add del mod">
          <ac:chgData name="Chandar Magare" userId="45e1c382d746048d" providerId="LiveId" clId="{72979EE7-0C5F-4126-B494-B9BF052BBD27}" dt="2025-04-29T06:17:45.766" v="590" actId="478"/>
          <ac:spMkLst>
            <pc:docMk/>
            <pc:sldMk cId="3027261460" sldId="261"/>
            <ac:spMk id="4" creationId="{788A4851-479E-7CD0-DB01-001C0FDF785B}"/>
          </ac:spMkLst>
        </pc:spChg>
        <pc:spChg chg="del">
          <ac:chgData name="Chandar Magare" userId="45e1c382d746048d" providerId="LiveId" clId="{72979EE7-0C5F-4126-B494-B9BF052BBD27}" dt="2025-04-29T06:17:40.855" v="589" actId="478"/>
          <ac:spMkLst>
            <pc:docMk/>
            <pc:sldMk cId="3027261460" sldId="261"/>
            <ac:spMk id="8" creationId="{041FC011-E721-929E-886A-2F81DC97925C}"/>
          </ac:spMkLst>
        </pc:spChg>
        <pc:spChg chg="mod">
          <ac:chgData name="Chandar Magare" userId="45e1c382d746048d" providerId="LiveId" clId="{72979EE7-0C5F-4126-B494-B9BF052BBD27}" dt="2025-04-29T06:18:37.512" v="595" actId="255"/>
          <ac:spMkLst>
            <pc:docMk/>
            <pc:sldMk cId="3027261460" sldId="261"/>
            <ac:spMk id="11" creationId="{C3B8466C-98B2-33CD-CD67-8D0EC2BB6BAE}"/>
          </ac:spMkLst>
        </pc:spChg>
      </pc:sldChg>
      <pc:sldChg chg="modSp mod">
        <pc:chgData name="Chandar Magare" userId="45e1c382d746048d" providerId="LiveId" clId="{72979EE7-0C5F-4126-B494-B9BF052BBD27}" dt="2025-04-29T06:19:33.569" v="620" actId="1035"/>
        <pc:sldMkLst>
          <pc:docMk/>
          <pc:sldMk cId="1497931783" sldId="266"/>
        </pc:sldMkLst>
        <pc:spChg chg="mod">
          <ac:chgData name="Chandar Magare" userId="45e1c382d746048d" providerId="LiveId" clId="{72979EE7-0C5F-4126-B494-B9BF052BBD27}" dt="2025-04-29T06:19:33.569" v="620" actId="1035"/>
          <ac:spMkLst>
            <pc:docMk/>
            <pc:sldMk cId="1497931783" sldId="266"/>
            <ac:spMk id="3" creationId="{38EB705F-4BA0-BB69-7F4B-D9CCA761BA12}"/>
          </ac:spMkLst>
        </pc:spChg>
      </pc:sldChg>
      <pc:sldChg chg="addSp delSp modSp mod">
        <pc:chgData name="Chandar Magare" userId="45e1c382d746048d" providerId="LiveId" clId="{72979EE7-0C5F-4126-B494-B9BF052BBD27}" dt="2025-04-29T06:19:12.727" v="616" actId="1036"/>
        <pc:sldMkLst>
          <pc:docMk/>
          <pc:sldMk cId="50130460" sldId="268"/>
        </pc:sldMkLst>
        <pc:spChg chg="del mod">
          <ac:chgData name="Chandar Magare" userId="45e1c382d746048d" providerId="LiveId" clId="{72979EE7-0C5F-4126-B494-B9BF052BBD27}" dt="2025-04-29T06:13:40.227" v="477" actId="478"/>
          <ac:spMkLst>
            <pc:docMk/>
            <pc:sldMk cId="50130460" sldId="268"/>
            <ac:spMk id="2" creationId="{9F138C54-8B4D-DBB0-7CB8-59B56D30357B}"/>
          </ac:spMkLst>
        </pc:spChg>
        <pc:spChg chg="add del">
          <ac:chgData name="Chandar Magare" userId="45e1c382d746048d" providerId="LiveId" clId="{72979EE7-0C5F-4126-B494-B9BF052BBD27}" dt="2025-04-29T06:01:49.952" v="386" actId="22"/>
          <ac:spMkLst>
            <pc:docMk/>
            <pc:sldMk cId="50130460" sldId="268"/>
            <ac:spMk id="4" creationId="{7AEEB335-5C38-7EE4-00DD-72E5D9F7672E}"/>
          </ac:spMkLst>
        </pc:spChg>
        <pc:spChg chg="mod">
          <ac:chgData name="Chandar Magare" userId="45e1c382d746048d" providerId="LiveId" clId="{72979EE7-0C5F-4126-B494-B9BF052BBD27}" dt="2025-04-29T06:19:12.727" v="616" actId="1036"/>
          <ac:spMkLst>
            <pc:docMk/>
            <pc:sldMk cId="50130460" sldId="268"/>
            <ac:spMk id="5" creationId="{1F9BFD94-08DC-D6C3-815C-F720EE5CF816}"/>
          </ac:spMkLst>
        </pc:spChg>
        <pc:spChg chg="add mod">
          <ac:chgData name="Chandar Magare" userId="45e1c382d746048d" providerId="LiveId" clId="{72979EE7-0C5F-4126-B494-B9BF052BBD27}" dt="2025-04-29T06:14:04.853" v="480" actId="14100"/>
          <ac:spMkLst>
            <pc:docMk/>
            <pc:sldMk cId="50130460" sldId="268"/>
            <ac:spMk id="6" creationId="{8E079883-D6F4-84DD-878E-E0F4E785611C}"/>
          </ac:spMkLst>
        </pc:spChg>
        <pc:spChg chg="add del mod">
          <ac:chgData name="Chandar Magare" userId="45e1c382d746048d" providerId="LiveId" clId="{72979EE7-0C5F-4126-B494-B9BF052BBD27}" dt="2025-04-29T06:13:49.084" v="478" actId="478"/>
          <ac:spMkLst>
            <pc:docMk/>
            <pc:sldMk cId="50130460" sldId="268"/>
            <ac:spMk id="8" creationId="{3CD83B2A-FADB-7007-30EC-83F2DB9038C4}"/>
          </ac:spMkLst>
        </pc:spChg>
      </pc:sldChg>
      <pc:sldChg chg="addSp delSp modSp mod">
        <pc:chgData name="Chandar Magare" userId="45e1c382d746048d" providerId="LiveId" clId="{72979EE7-0C5F-4126-B494-B9BF052BBD27}" dt="2025-04-29T06:18:55.703" v="596" actId="255"/>
        <pc:sldMkLst>
          <pc:docMk/>
          <pc:sldMk cId="612642022" sldId="270"/>
        </pc:sldMkLst>
        <pc:spChg chg="add mod">
          <ac:chgData name="Chandar Magare" userId="45e1c382d746048d" providerId="LiveId" clId="{72979EE7-0C5F-4126-B494-B9BF052BBD27}" dt="2025-04-29T06:12:53.026" v="472" actId="20577"/>
          <ac:spMkLst>
            <pc:docMk/>
            <pc:sldMk cId="612642022" sldId="270"/>
            <ac:spMk id="2" creationId="{84D29593-B23E-2B03-568E-9E2481F24302}"/>
          </ac:spMkLst>
        </pc:spChg>
        <pc:spChg chg="mod">
          <ac:chgData name="Chandar Magare" userId="45e1c382d746048d" providerId="LiveId" clId="{72979EE7-0C5F-4126-B494-B9BF052BBD27}" dt="2025-04-29T06:18:55.703" v="596" actId="255"/>
          <ac:spMkLst>
            <pc:docMk/>
            <pc:sldMk cId="612642022" sldId="270"/>
            <ac:spMk id="4" creationId="{76259706-CCFF-3F55-4335-22EE106D5704}"/>
          </ac:spMkLst>
        </pc:spChg>
        <pc:spChg chg="del">
          <ac:chgData name="Chandar Magare" userId="45e1c382d746048d" providerId="LiveId" clId="{72979EE7-0C5F-4126-B494-B9BF052BBD27}" dt="2025-04-29T06:12:58.358" v="473" actId="478"/>
          <ac:spMkLst>
            <pc:docMk/>
            <pc:sldMk cId="612642022" sldId="270"/>
            <ac:spMk id="5" creationId="{73A9FA73-6DE5-350B-2F9E-D66351945A49}"/>
          </ac:spMkLst>
        </pc:spChg>
        <pc:spChg chg="add del mod">
          <ac:chgData name="Chandar Magare" userId="45e1c382d746048d" providerId="LiveId" clId="{72979EE7-0C5F-4126-B494-B9BF052BBD27}" dt="2025-04-29T06:13:02.815" v="474" actId="478"/>
          <ac:spMkLst>
            <pc:docMk/>
            <pc:sldMk cId="612642022" sldId="270"/>
            <ac:spMk id="6" creationId="{FBAA9D1E-8C49-2ED2-DEB7-03A02D87CFF8}"/>
          </ac:spMkLst>
        </pc:spChg>
      </pc:sldChg>
      <pc:sldChg chg="addSp delSp modSp mod">
        <pc:chgData name="Chandar Magare" userId="45e1c382d746048d" providerId="LiveId" clId="{72979EE7-0C5F-4126-B494-B9BF052BBD27}" dt="2025-04-29T06:36:51.460" v="734" actId="20577"/>
        <pc:sldMkLst>
          <pc:docMk/>
          <pc:sldMk cId="1600624367" sldId="271"/>
        </pc:sldMkLst>
        <pc:spChg chg="add mod">
          <ac:chgData name="Chandar Magare" userId="45e1c382d746048d" providerId="LiveId" clId="{72979EE7-0C5F-4126-B494-B9BF052BBD27}" dt="2025-04-29T06:20:13.714" v="624" actId="108"/>
          <ac:spMkLst>
            <pc:docMk/>
            <pc:sldMk cId="1600624367" sldId="271"/>
            <ac:spMk id="2" creationId="{59A85A88-40AD-D227-C8B4-883E1B803E90}"/>
          </ac:spMkLst>
        </pc:spChg>
        <pc:spChg chg="del">
          <ac:chgData name="Chandar Magare" userId="45e1c382d746048d" providerId="LiveId" clId="{72979EE7-0C5F-4126-B494-B9BF052BBD27}" dt="2025-04-29T06:20:01.504" v="622" actId="478"/>
          <ac:spMkLst>
            <pc:docMk/>
            <pc:sldMk cId="1600624367" sldId="271"/>
            <ac:spMk id="4" creationId="{D8FC119B-4A62-D8E4-F38B-D42A437385E7}"/>
          </ac:spMkLst>
        </pc:spChg>
        <pc:spChg chg="mod">
          <ac:chgData name="Chandar Magare" userId="45e1c382d746048d" providerId="LiveId" clId="{72979EE7-0C5F-4126-B494-B9BF052BBD27}" dt="2025-04-29T06:36:51.460" v="734" actId="20577"/>
          <ac:spMkLst>
            <pc:docMk/>
            <pc:sldMk cId="1600624367" sldId="271"/>
            <ac:spMk id="5" creationId="{CB12DE9C-83D9-743D-227D-9A2BFD70AC91}"/>
          </ac:spMkLst>
        </pc:spChg>
        <pc:spChg chg="add del mod">
          <ac:chgData name="Chandar Magare" userId="45e1c382d746048d" providerId="LiveId" clId="{72979EE7-0C5F-4126-B494-B9BF052BBD27}" dt="2025-04-29T06:20:05.476" v="623" actId="478"/>
          <ac:spMkLst>
            <pc:docMk/>
            <pc:sldMk cId="1600624367" sldId="271"/>
            <ac:spMk id="6" creationId="{AA5BB119-A996-C82D-A28B-E88E72437189}"/>
          </ac:spMkLst>
        </pc:spChg>
      </pc:sldChg>
      <pc:sldChg chg="addSp delSp modSp mod">
        <pc:chgData name="Chandar Magare" userId="45e1c382d746048d" providerId="LiveId" clId="{72979EE7-0C5F-4126-B494-B9BF052BBD27}" dt="2025-04-29T06:39:06.727" v="773" actId="255"/>
        <pc:sldMkLst>
          <pc:docMk/>
          <pc:sldMk cId="569504520" sldId="272"/>
        </pc:sldMkLst>
        <pc:spChg chg="del">
          <ac:chgData name="Chandar Magare" userId="45e1c382d746048d" providerId="LiveId" clId="{72979EE7-0C5F-4126-B494-B9BF052BBD27}" dt="2025-04-29T06:24:11.193" v="630" actId="478"/>
          <ac:spMkLst>
            <pc:docMk/>
            <pc:sldMk cId="569504520" sldId="272"/>
            <ac:spMk id="2" creationId="{320D0EA3-9615-6099-FC71-017F8912644A}"/>
          </ac:spMkLst>
        </pc:spChg>
        <pc:spChg chg="mod">
          <ac:chgData name="Chandar Magare" userId="45e1c382d746048d" providerId="LiveId" clId="{72979EE7-0C5F-4126-B494-B9BF052BBD27}" dt="2025-04-29T06:39:06.727" v="773" actId="255"/>
          <ac:spMkLst>
            <pc:docMk/>
            <pc:sldMk cId="569504520" sldId="272"/>
            <ac:spMk id="3" creationId="{707E0D6A-F7FC-54C0-EB37-A31D5BBBC96B}"/>
          </ac:spMkLst>
        </pc:spChg>
        <pc:spChg chg="add mod">
          <ac:chgData name="Chandar Magare" userId="45e1c382d746048d" providerId="LiveId" clId="{72979EE7-0C5F-4126-B494-B9BF052BBD27}" dt="2025-04-29T06:24:27.445" v="634" actId="108"/>
          <ac:spMkLst>
            <pc:docMk/>
            <pc:sldMk cId="569504520" sldId="272"/>
            <ac:spMk id="4" creationId="{97040A30-8345-8F3E-53EB-B550E9DA0E8B}"/>
          </ac:spMkLst>
        </pc:spChg>
        <pc:spChg chg="add">
          <ac:chgData name="Chandar Magare" userId="45e1c382d746048d" providerId="LiveId" clId="{72979EE7-0C5F-4126-B494-B9BF052BBD27}" dt="2025-04-29T06:27:33.702" v="635"/>
          <ac:spMkLst>
            <pc:docMk/>
            <pc:sldMk cId="569504520" sldId="272"/>
            <ac:spMk id="5" creationId="{0F12122E-048F-C1FA-625E-D142E13D6524}"/>
          </ac:spMkLst>
        </pc:spChg>
        <pc:spChg chg="add">
          <ac:chgData name="Chandar Magare" userId="45e1c382d746048d" providerId="LiveId" clId="{72979EE7-0C5F-4126-B494-B9BF052BBD27}" dt="2025-04-29T06:27:37.018" v="636"/>
          <ac:spMkLst>
            <pc:docMk/>
            <pc:sldMk cId="569504520" sldId="272"/>
            <ac:spMk id="6" creationId="{75F335EB-7A00-3787-2A49-94BC268B0012}"/>
          </ac:spMkLst>
        </pc:spChg>
        <pc:spChg chg="add">
          <ac:chgData name="Chandar Magare" userId="45e1c382d746048d" providerId="LiveId" clId="{72979EE7-0C5F-4126-B494-B9BF052BBD27}" dt="2025-04-29T06:27:42.273" v="638"/>
          <ac:spMkLst>
            <pc:docMk/>
            <pc:sldMk cId="569504520" sldId="272"/>
            <ac:spMk id="7" creationId="{3B2989DE-2BEF-1D9A-9BAB-31FE04A6D200}"/>
          </ac:spMkLst>
        </pc:spChg>
        <pc:spChg chg="add">
          <ac:chgData name="Chandar Magare" userId="45e1c382d746048d" providerId="LiveId" clId="{72979EE7-0C5F-4126-B494-B9BF052BBD27}" dt="2025-04-29T06:27:59.610" v="640"/>
          <ac:spMkLst>
            <pc:docMk/>
            <pc:sldMk cId="569504520" sldId="272"/>
            <ac:spMk id="8" creationId="{6959582D-2AE0-D587-FEC5-0F1A847D36BC}"/>
          </ac:spMkLst>
        </pc:spChg>
        <pc:spChg chg="add">
          <ac:chgData name="Chandar Magare" userId="45e1c382d746048d" providerId="LiveId" clId="{72979EE7-0C5F-4126-B494-B9BF052BBD27}" dt="2025-04-29T06:28:12.463" v="643"/>
          <ac:spMkLst>
            <pc:docMk/>
            <pc:sldMk cId="569504520" sldId="272"/>
            <ac:spMk id="9" creationId="{ACAB8473-58A2-B9FA-8B2C-FE093AC50021}"/>
          </ac:spMkLst>
        </pc:spChg>
        <pc:spChg chg="add">
          <ac:chgData name="Chandar Magare" userId="45e1c382d746048d" providerId="LiveId" clId="{72979EE7-0C5F-4126-B494-B9BF052BBD27}" dt="2025-04-29T06:28:12.463" v="643"/>
          <ac:spMkLst>
            <pc:docMk/>
            <pc:sldMk cId="569504520" sldId="272"/>
            <ac:spMk id="10" creationId="{BBB8360C-E057-0451-12B4-244B38C42DC4}"/>
          </ac:spMkLst>
        </pc:spChg>
        <pc:spChg chg="add">
          <ac:chgData name="Chandar Magare" userId="45e1c382d746048d" providerId="LiveId" clId="{72979EE7-0C5F-4126-B494-B9BF052BBD27}" dt="2025-04-29T06:28:12.463" v="643"/>
          <ac:spMkLst>
            <pc:docMk/>
            <pc:sldMk cId="569504520" sldId="272"/>
            <ac:spMk id="11" creationId="{E6AC7562-BE48-1035-11DB-5713874B56D9}"/>
          </ac:spMkLst>
        </pc:spChg>
        <pc:spChg chg="add">
          <ac:chgData name="Chandar Magare" userId="45e1c382d746048d" providerId="LiveId" clId="{72979EE7-0C5F-4126-B494-B9BF052BBD27}" dt="2025-04-29T06:28:12.463" v="643"/>
          <ac:spMkLst>
            <pc:docMk/>
            <pc:sldMk cId="569504520" sldId="272"/>
            <ac:spMk id="12" creationId="{6A05A68B-7968-917F-19DC-47E8B12E1375}"/>
          </ac:spMkLst>
        </pc:spChg>
        <pc:spChg chg="add">
          <ac:chgData name="Chandar Magare" userId="45e1c382d746048d" providerId="LiveId" clId="{72979EE7-0C5F-4126-B494-B9BF052BBD27}" dt="2025-04-29T06:28:12.463" v="643"/>
          <ac:spMkLst>
            <pc:docMk/>
            <pc:sldMk cId="569504520" sldId="272"/>
            <ac:spMk id="13" creationId="{0013B767-EAF9-BF27-794F-D98BBDD901C4}"/>
          </ac:spMkLst>
        </pc:spChg>
        <pc:spChg chg="add">
          <ac:chgData name="Chandar Magare" userId="45e1c382d746048d" providerId="LiveId" clId="{72979EE7-0C5F-4126-B494-B9BF052BBD27}" dt="2025-04-29T06:28:12.463" v="643"/>
          <ac:spMkLst>
            <pc:docMk/>
            <pc:sldMk cId="569504520" sldId="272"/>
            <ac:spMk id="14" creationId="{5D812668-052E-2173-E6F2-022B72E86584}"/>
          </ac:spMkLst>
        </pc:spChg>
        <pc:spChg chg="add">
          <ac:chgData name="Chandar Magare" userId="45e1c382d746048d" providerId="LiveId" clId="{72979EE7-0C5F-4126-B494-B9BF052BBD27}" dt="2025-04-29T06:28:12.463" v="643"/>
          <ac:spMkLst>
            <pc:docMk/>
            <pc:sldMk cId="569504520" sldId="272"/>
            <ac:spMk id="15" creationId="{E203DABB-97BF-3C15-9C7D-C8E83B18E330}"/>
          </ac:spMkLst>
        </pc:spChg>
        <pc:spChg chg="add del mod">
          <ac:chgData name="Chandar Magare" userId="45e1c382d746048d" providerId="LiveId" clId="{72979EE7-0C5F-4126-B494-B9BF052BBD27}" dt="2025-04-29T06:37:45.321" v="743" actId="478"/>
          <ac:spMkLst>
            <pc:docMk/>
            <pc:sldMk cId="569504520" sldId="272"/>
            <ac:spMk id="16" creationId="{844CEC0A-F170-FEE5-D639-64BF58C610C5}"/>
          </ac:spMkLst>
        </pc:spChg>
      </pc:sldChg>
      <pc:sldChg chg="modSp mod">
        <pc:chgData name="Chandar Magare" userId="45e1c382d746048d" providerId="LiveId" clId="{72979EE7-0C5F-4126-B494-B9BF052BBD27}" dt="2025-04-29T06:19:23.541" v="617" actId="255"/>
        <pc:sldMkLst>
          <pc:docMk/>
          <pc:sldMk cId="2445106062" sldId="274"/>
        </pc:sldMkLst>
        <pc:spChg chg="mod">
          <ac:chgData name="Chandar Magare" userId="45e1c382d746048d" providerId="LiveId" clId="{72979EE7-0C5F-4126-B494-B9BF052BBD27}" dt="2025-04-29T06:19:23.541" v="617" actId="255"/>
          <ac:spMkLst>
            <pc:docMk/>
            <pc:sldMk cId="2445106062" sldId="274"/>
            <ac:spMk id="3" creationId="{91EBAA00-D27B-8E2A-33F3-0BB35E0924BD}"/>
          </ac:spMkLst>
        </pc:spChg>
      </pc:sldChg>
      <pc:sldChg chg="new del">
        <pc:chgData name="Chandar Magare" userId="45e1c382d746048d" providerId="LiveId" clId="{72979EE7-0C5F-4126-B494-B9BF052BBD27}" dt="2025-04-29T05:46:01.725" v="6" actId="680"/>
        <pc:sldMkLst>
          <pc:docMk/>
          <pc:sldMk cId="1554980590" sldId="275"/>
        </pc:sldMkLst>
      </pc:sldChg>
      <pc:sldChg chg="addSp modSp new mod">
        <pc:chgData name="Chandar Magare" userId="45e1c382d746048d" providerId="LiveId" clId="{72979EE7-0C5F-4126-B494-B9BF052BBD27}" dt="2025-04-29T06:38:59.714" v="772" actId="255"/>
        <pc:sldMkLst>
          <pc:docMk/>
          <pc:sldMk cId="3198154602" sldId="275"/>
        </pc:sldMkLst>
        <pc:spChg chg="add mod">
          <ac:chgData name="Chandar Magare" userId="45e1c382d746048d" providerId="LiveId" clId="{72979EE7-0C5F-4126-B494-B9BF052BBD27}" dt="2025-04-29T06:38:59.714" v="772" actId="255"/>
          <ac:spMkLst>
            <pc:docMk/>
            <pc:sldMk cId="3198154602" sldId="275"/>
            <ac:spMk id="3" creationId="{5A6FE204-E1F0-46DA-2395-C7C465D3FB29}"/>
          </ac:spMkLst>
        </pc:spChg>
        <pc:spChg chg="add mod">
          <ac:chgData name="Chandar Magare" userId="45e1c382d746048d" providerId="LiveId" clId="{72979EE7-0C5F-4126-B494-B9BF052BBD27}" dt="2025-04-29T06:35:06.869" v="717"/>
          <ac:spMkLst>
            <pc:docMk/>
            <pc:sldMk cId="3198154602" sldId="275"/>
            <ac:spMk id="4" creationId="{3FEBD86B-B3E3-2E89-368E-D0877F01060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2212C-E782-C1B2-CF02-F5E8F0485F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1BA9E5B-D995-1558-A791-B3D7BEC5A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191C5DE-F3DB-9FB5-0D59-8FCCA682D951}"/>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20444195-55C4-3B93-C07C-669239D94B9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8EAC84-F177-AB7D-A7C8-302DDDEE677D}"/>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470272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87684-7682-EF82-352E-7652F3D6AAF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D147B2E-0E87-2606-6991-59F1E3AF8A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3E76C86-CEBF-769C-4189-F499DE4B2CB5}"/>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7E5AE578-B1AD-A464-5B1E-95EB3ABEAB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BED7E1-5C47-0C71-39B9-A6771843BF24}"/>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3521500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452483-B33E-845E-700B-16A15AD2F4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5E5E1-B774-F528-92EB-DBB491366F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11E2C5B-B8B0-A1CB-57D4-64B3AA9C4FA9}"/>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C5B3522D-7002-5AE5-A4E0-F48BC22959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E711982-AF81-120A-71C4-95497C74ECA8}"/>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3796525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05B090-720E-4977-A3FF-E4FA2C0C461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5164A35-DA26-4A41-902F-3E08BECBE4AC}" type="slidenum">
              <a:rPr lang="en-IN" smtClean="0"/>
              <a:t>‹#›</a:t>
            </a:fld>
            <a:endParaRPr lang="en-IN"/>
          </a:p>
        </p:txBody>
      </p:sp>
    </p:spTree>
    <p:extLst>
      <p:ext uri="{BB962C8B-B14F-4D97-AF65-F5344CB8AC3E}">
        <p14:creationId xmlns:p14="http://schemas.microsoft.com/office/powerpoint/2010/main" val="3407138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5B090-720E-4977-A3FF-E4FA2C0C461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3475565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FA05B090-720E-4977-A3FF-E4FA2C0C4610}" type="datetimeFigureOut">
              <a:rPr lang="en-IN" smtClean="0"/>
              <a:t>29-04-2025</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5164A35-DA26-4A41-902F-3E08BECBE4AC}" type="slidenum">
              <a:rPr lang="en-IN" smtClean="0"/>
              <a:t>‹#›</a:t>
            </a:fld>
            <a:endParaRPr lang="en-IN"/>
          </a:p>
        </p:txBody>
      </p:sp>
    </p:spTree>
    <p:extLst>
      <p:ext uri="{BB962C8B-B14F-4D97-AF65-F5344CB8AC3E}">
        <p14:creationId xmlns:p14="http://schemas.microsoft.com/office/powerpoint/2010/main" val="1397110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05B090-720E-4977-A3FF-E4FA2C0C461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317163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05B090-720E-4977-A3FF-E4FA2C0C4610}" type="datetimeFigureOut">
              <a:rPr lang="en-IN" smtClean="0"/>
              <a:t>29-04-2025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2518783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05B090-720E-4977-A3FF-E4FA2C0C4610}" type="datetimeFigureOut">
              <a:rPr lang="en-IN" smtClean="0"/>
              <a:t>29-04-2025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12090946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5B090-720E-4977-A3FF-E4FA2C0C4610}" type="datetimeFigureOut">
              <a:rPr lang="en-IN" smtClean="0"/>
              <a:t>29-04-2025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2045158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05B090-720E-4977-A3FF-E4FA2C0C461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4235927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5BAD-966C-A2E7-9CF3-0F6258A0A16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26A1CC7-E403-5535-570F-1E0ADC80F0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CA50428-0677-A918-9776-EBA52F811488}"/>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9EA664D0-1AB0-B035-4247-B67814B661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928FE6-6B95-46AB-4F96-036499A0A909}"/>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38818360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05B090-720E-4977-A3FF-E4FA2C0C4610}" type="datetimeFigureOut">
              <a:rPr lang="en-IN" smtClean="0"/>
              <a:t>29-04-2025</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22978284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5B090-720E-4977-A3FF-E4FA2C0C461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5358498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5B090-720E-4977-A3FF-E4FA2C0C461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164A35-DA26-4A41-902F-3E08BECBE4AC}" type="slidenum">
              <a:rPr lang="en-IN" smtClean="0"/>
              <a:t>‹#›</a:t>
            </a:fld>
            <a:endParaRPr lang="en-IN"/>
          </a:p>
        </p:txBody>
      </p:sp>
    </p:spTree>
    <p:extLst>
      <p:ext uri="{BB962C8B-B14F-4D97-AF65-F5344CB8AC3E}">
        <p14:creationId xmlns:p14="http://schemas.microsoft.com/office/powerpoint/2010/main" val="69536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F2A7-3D77-0520-560B-621FD51497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6EF201C-4C6D-2125-BE24-00AFB3A4B3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0F7A7-A8F6-D937-EE38-57C3915D6088}"/>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3C4D5849-7C63-D86A-9D41-670ECF65F9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4B26FE-E4F3-AC24-C4AB-557B67679880}"/>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254027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F29E-8F21-6627-AA0B-EB2F374C9CA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A756C3-8FDB-FBC9-8F9B-FE9DD5C14E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CEDB42-2AB8-128F-1095-41B617934C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88B95BE-7FEA-8588-1CD6-C6153C453F74}"/>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6" name="Footer Placeholder 5">
            <a:extLst>
              <a:ext uri="{FF2B5EF4-FFF2-40B4-BE49-F238E27FC236}">
                <a16:creationId xmlns:a16="http://schemas.microsoft.com/office/drawing/2014/main" id="{19E04B0A-B107-9E9D-A026-8ECA161C72B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D9C21FD-0EE5-E838-FC8C-5730D28EC37E}"/>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400326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5245D-AC71-0F02-D20E-9E21C4683B2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291508A-9F73-70B5-03E3-30177561A9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50A9A7-BA48-F433-BC0C-3A51FF99D2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677E620-C9B4-47AA-8036-C41C08622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4417AE-3E10-8494-A0FF-C2E5484558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74B7175-829D-EFD3-1FB7-C8F28EEBBF1C}"/>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8" name="Footer Placeholder 7">
            <a:extLst>
              <a:ext uri="{FF2B5EF4-FFF2-40B4-BE49-F238E27FC236}">
                <a16:creationId xmlns:a16="http://schemas.microsoft.com/office/drawing/2014/main" id="{54B386E6-DC83-4D36-9342-55FBBD23070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BD0CA47-D4DD-D03E-5BAF-8A0B4DD322B7}"/>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368552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8EFAB-4A8A-0CA9-14BC-EC27D489A06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FF662C1-8F6A-4B54-885B-C532476C8459}"/>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4" name="Footer Placeholder 3">
            <a:extLst>
              <a:ext uri="{FF2B5EF4-FFF2-40B4-BE49-F238E27FC236}">
                <a16:creationId xmlns:a16="http://schemas.microsoft.com/office/drawing/2014/main" id="{B769B1F7-FC11-4078-119D-6A172591713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C576843-0132-1A7F-8A63-44519C80A0B2}"/>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347293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EB8DA-1738-4D9A-067F-6D913199F285}"/>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3" name="Footer Placeholder 2">
            <a:extLst>
              <a:ext uri="{FF2B5EF4-FFF2-40B4-BE49-F238E27FC236}">
                <a16:creationId xmlns:a16="http://schemas.microsoft.com/office/drawing/2014/main" id="{5393D5FC-846B-5E41-3E41-4A282FB5248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77DCBDE-75D5-12FC-E359-00A6A88BD66E}"/>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1986401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0FBC2-5FA2-91E0-FD68-673516193A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8BC382B-84CF-2E28-5A71-918AA48CD3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CED41F-02A4-E69F-F493-1F6C3344F8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09B5DD-42E8-7F6B-BD10-20FC48259BD2}"/>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6" name="Footer Placeholder 5">
            <a:extLst>
              <a:ext uri="{FF2B5EF4-FFF2-40B4-BE49-F238E27FC236}">
                <a16:creationId xmlns:a16="http://schemas.microsoft.com/office/drawing/2014/main" id="{1B7CCE34-377A-26D9-3C05-FA155D70DFE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4E647EF-87DE-68E7-C1B0-5EFC604254C2}"/>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68563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CF292-FC6A-D784-E762-76EAA68768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036B50B-7E88-FC2E-B675-033E6ACD2F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8E9241E-F591-33BA-E3F8-B02A69EFA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3DA819-0B97-4633-2F83-8DA53804C00F}"/>
              </a:ext>
            </a:extLst>
          </p:cNvPr>
          <p:cNvSpPr>
            <a:spLocks noGrp="1"/>
          </p:cNvSpPr>
          <p:nvPr>
            <p:ph type="dt" sz="half" idx="10"/>
          </p:nvPr>
        </p:nvSpPr>
        <p:spPr/>
        <p:txBody>
          <a:bodyPr/>
          <a:lstStyle/>
          <a:p>
            <a:fld id="{ABA341A3-23E0-4392-B948-EA4CB618D476}" type="datetimeFigureOut">
              <a:rPr lang="en-IN" smtClean="0"/>
              <a:t>29-04-2025</a:t>
            </a:fld>
            <a:endParaRPr lang="en-IN"/>
          </a:p>
        </p:txBody>
      </p:sp>
      <p:sp>
        <p:nvSpPr>
          <p:cNvPr id="6" name="Footer Placeholder 5">
            <a:extLst>
              <a:ext uri="{FF2B5EF4-FFF2-40B4-BE49-F238E27FC236}">
                <a16:creationId xmlns:a16="http://schemas.microsoft.com/office/drawing/2014/main" id="{5F0C1EBA-C8BD-4C1E-AFBF-3E5CA60758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B412C0A-1029-DB7C-00C5-D83A2BFFBBEB}"/>
              </a:ext>
            </a:extLst>
          </p:cNvPr>
          <p:cNvSpPr>
            <a:spLocks noGrp="1"/>
          </p:cNvSpPr>
          <p:nvPr>
            <p:ph type="sldNum" sz="quarter" idx="12"/>
          </p:nvPr>
        </p:nvSpPr>
        <p:spPr/>
        <p:txBody>
          <a:bodyPr/>
          <a:lstStyle/>
          <a:p>
            <a:fld id="{0F007641-C32C-41C1-9448-0838D2F1B05B}" type="slidenum">
              <a:rPr lang="en-IN" smtClean="0"/>
              <a:t>‹#›</a:t>
            </a:fld>
            <a:endParaRPr lang="en-IN"/>
          </a:p>
        </p:txBody>
      </p:sp>
    </p:spTree>
    <p:extLst>
      <p:ext uri="{BB962C8B-B14F-4D97-AF65-F5344CB8AC3E}">
        <p14:creationId xmlns:p14="http://schemas.microsoft.com/office/powerpoint/2010/main" val="62579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F9AF9-D3EC-AE50-5FD1-E05BA357F5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84173D-6FD6-64EC-9C0D-D23C45C04D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3E3302-C11E-66AD-3C75-547DA0970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341A3-23E0-4392-B948-EA4CB618D476}" type="datetimeFigureOut">
              <a:rPr lang="en-IN" smtClean="0"/>
              <a:t>29-04-2025</a:t>
            </a:fld>
            <a:endParaRPr lang="en-IN"/>
          </a:p>
        </p:txBody>
      </p:sp>
      <p:sp>
        <p:nvSpPr>
          <p:cNvPr id="5" name="Footer Placeholder 4">
            <a:extLst>
              <a:ext uri="{FF2B5EF4-FFF2-40B4-BE49-F238E27FC236}">
                <a16:creationId xmlns:a16="http://schemas.microsoft.com/office/drawing/2014/main" id="{93F89455-D0B0-7C1A-463B-297348A122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F91B280-2C05-4F35-D273-0DDDA4DC15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07641-C32C-41C1-9448-0838D2F1B05B}" type="slidenum">
              <a:rPr lang="en-IN" smtClean="0"/>
              <a:t>‹#›</a:t>
            </a:fld>
            <a:endParaRPr lang="en-IN"/>
          </a:p>
        </p:txBody>
      </p:sp>
    </p:spTree>
    <p:extLst>
      <p:ext uri="{BB962C8B-B14F-4D97-AF65-F5344CB8AC3E}">
        <p14:creationId xmlns:p14="http://schemas.microsoft.com/office/powerpoint/2010/main" val="2184356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A05B090-720E-4977-A3FF-E4FA2C0C4610}" type="datetimeFigureOut">
              <a:rPr lang="en-IN" smtClean="0"/>
              <a:t>29-04-2025</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5164A35-DA26-4A41-902F-3E08BECBE4AC}" type="slidenum">
              <a:rPr lang="en-IN" smtClean="0"/>
              <a:t>‹#›</a:t>
            </a:fld>
            <a:endParaRPr lang="en-IN"/>
          </a:p>
        </p:txBody>
      </p:sp>
    </p:spTree>
    <p:extLst>
      <p:ext uri="{BB962C8B-B14F-4D97-AF65-F5344CB8AC3E}">
        <p14:creationId xmlns:p14="http://schemas.microsoft.com/office/powerpoint/2010/main" val="3660709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C6C4A-9C88-55EB-1754-9641E50BA2B2}"/>
              </a:ext>
            </a:extLst>
          </p:cNvPr>
          <p:cNvSpPr>
            <a:spLocks noGrp="1"/>
          </p:cNvSpPr>
          <p:nvPr>
            <p:ph type="ctrTitle"/>
          </p:nvPr>
        </p:nvSpPr>
        <p:spPr>
          <a:xfrm>
            <a:off x="1042225" y="1868134"/>
            <a:ext cx="9960077" cy="2280930"/>
          </a:xfrm>
        </p:spPr>
        <p:txBody>
          <a:bodyPr>
            <a:noAutofit/>
          </a:bodyPr>
          <a:lstStyle/>
          <a:p>
            <a:pPr algn="ctr"/>
            <a:r>
              <a:rPr lang="en-IN" sz="7000" b="1" dirty="0">
                <a:solidFill>
                  <a:schemeClr val="accent1">
                    <a:lumMod val="60000"/>
                    <a:lumOff val="40000"/>
                  </a:schemeClr>
                </a:solidFill>
                <a:effectLst>
                  <a:outerShdw blurRad="50800" dist="38100" dir="10800000" algn="r" rotWithShape="0">
                    <a:prstClr val="black">
                      <a:alpha val="40000"/>
                    </a:prstClr>
                  </a:outerShdw>
                </a:effectLst>
                <a:latin typeface="Arial Black" panose="020B0A04020102020204" pitchFamily="34" charset="0"/>
              </a:rPr>
              <a:t>ENHANCHMENT IN OMNI Automation</a:t>
            </a:r>
          </a:p>
        </p:txBody>
      </p:sp>
      <p:sp>
        <p:nvSpPr>
          <p:cNvPr id="3" name="Subtitle 2">
            <a:extLst>
              <a:ext uri="{FF2B5EF4-FFF2-40B4-BE49-F238E27FC236}">
                <a16:creationId xmlns:a16="http://schemas.microsoft.com/office/drawing/2014/main" id="{E7CB07BB-4A4C-CFBF-79C9-8639285BA32C}"/>
              </a:ext>
            </a:extLst>
          </p:cNvPr>
          <p:cNvSpPr>
            <a:spLocks noGrp="1"/>
          </p:cNvSpPr>
          <p:nvPr>
            <p:ph type="subTitle" idx="1"/>
          </p:nvPr>
        </p:nvSpPr>
        <p:spPr>
          <a:xfrm>
            <a:off x="889811" y="4732748"/>
            <a:ext cx="5039040" cy="1186272"/>
          </a:xfrm>
        </p:spPr>
        <p:txBody>
          <a:bodyPr>
            <a:normAutofit/>
          </a:bodyPr>
          <a:lstStyle/>
          <a:p>
            <a:r>
              <a:rPr lang="en-IN" sz="20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ea typeface="+mj-ea"/>
                <a:cs typeface="+mj-cs"/>
              </a:rPr>
              <a:t>Project By</a:t>
            </a:r>
          </a:p>
          <a:p>
            <a:r>
              <a:rPr lang="en-IN" sz="20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ea typeface="+mj-ea"/>
                <a:cs typeface="+mj-cs"/>
              </a:rPr>
              <a:t>Mr. Chandar Sharad Magare</a:t>
            </a:r>
          </a:p>
        </p:txBody>
      </p:sp>
    </p:spTree>
    <p:extLst>
      <p:ext uri="{BB962C8B-B14F-4D97-AF65-F5344CB8AC3E}">
        <p14:creationId xmlns:p14="http://schemas.microsoft.com/office/powerpoint/2010/main" val="3952752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12DE9C-83D9-743D-227D-9A2BFD70AC91}"/>
              </a:ext>
            </a:extLst>
          </p:cNvPr>
          <p:cNvSpPr txBox="1"/>
          <p:nvPr/>
        </p:nvSpPr>
        <p:spPr>
          <a:xfrm>
            <a:off x="717755" y="1323410"/>
            <a:ext cx="10515600" cy="5093702"/>
          </a:xfrm>
          <a:prstGeom prst="rect">
            <a:avLst/>
          </a:prstGeom>
          <a:noFill/>
        </p:spPr>
        <p:txBody>
          <a:bodyPr wrap="square">
            <a:spAutoFit/>
          </a:bodyPr>
          <a:lstStyle/>
          <a:p>
            <a:pPr marL="342900" indent="-342900">
              <a:spcBef>
                <a:spcPts val="600"/>
              </a:spcBef>
              <a:buFont typeface="+mj-lt"/>
              <a:buAutoNum type="arabicPeriod"/>
            </a:pPr>
            <a:r>
              <a:rPr lang="en-US" b="1" dirty="0">
                <a:latin typeface="Century Schoolbook" panose="02040604050505020304" pitchFamily="18" charset="0"/>
              </a:rPr>
              <a:t>Human Resources:</a:t>
            </a:r>
            <a:r>
              <a:rPr lang="en-US" dirty="0">
                <a:latin typeface="Century Schoolbook" panose="02040604050505020304" pitchFamily="18" charset="0"/>
              </a:rPr>
              <a:t> Project Manager, Business Analyst, Software Developers, UX/UI Designers, QA Testers, Technical Support &amp; UAT Tester.</a:t>
            </a:r>
          </a:p>
          <a:p>
            <a:pPr marL="342900" indent="-342900">
              <a:spcBef>
                <a:spcPts val="600"/>
              </a:spcBef>
              <a:buFont typeface="+mj-lt"/>
              <a:buAutoNum type="arabicPeriod"/>
            </a:pPr>
            <a:endParaRPr lang="en-US" dirty="0">
              <a:latin typeface="Century Schoolbook" panose="02040604050505020304" pitchFamily="18" charset="0"/>
            </a:endParaRPr>
          </a:p>
          <a:p>
            <a:pPr marL="342900" indent="-342900">
              <a:spcBef>
                <a:spcPts val="600"/>
              </a:spcBef>
              <a:buFont typeface="+mj-lt"/>
              <a:buAutoNum type="arabicPeriod"/>
            </a:pPr>
            <a:r>
              <a:rPr lang="en-US" b="1" dirty="0">
                <a:latin typeface="Century Schoolbook" panose="02040604050505020304" pitchFamily="18" charset="0"/>
              </a:rPr>
              <a:t>Technical Resources:</a:t>
            </a:r>
            <a:r>
              <a:rPr lang="en-US" dirty="0">
                <a:latin typeface="Century Schoolbook" panose="02040604050505020304" pitchFamily="18" charset="0"/>
              </a:rPr>
              <a:t> Development tools (IDEs, version control), Testing tools &amp; Documentation tools</a:t>
            </a:r>
          </a:p>
          <a:p>
            <a:pPr marL="342900" indent="-342900">
              <a:spcBef>
                <a:spcPts val="600"/>
              </a:spcBef>
              <a:buFont typeface="+mj-lt"/>
              <a:buAutoNum type="arabicPeriod"/>
            </a:pPr>
            <a:endParaRPr lang="en-US" dirty="0">
              <a:latin typeface="Century Schoolbook" panose="02040604050505020304" pitchFamily="18" charset="0"/>
            </a:endParaRPr>
          </a:p>
          <a:p>
            <a:pPr marL="342900" indent="-342900">
              <a:spcBef>
                <a:spcPts val="600"/>
              </a:spcBef>
              <a:buFont typeface="+mj-lt"/>
              <a:buAutoNum type="arabicPeriod"/>
            </a:pPr>
            <a:r>
              <a:rPr lang="en-US" b="1" dirty="0">
                <a:latin typeface="Century Schoolbook" panose="02040604050505020304" pitchFamily="18" charset="0"/>
              </a:rPr>
              <a:t>Time:</a:t>
            </a:r>
            <a:r>
              <a:rPr lang="en-US" dirty="0">
                <a:latin typeface="Century Schoolbook" panose="02040604050505020304" pitchFamily="18" charset="0"/>
              </a:rPr>
              <a:t> Implementation within 4 months.</a:t>
            </a:r>
          </a:p>
          <a:p>
            <a:pPr marL="342900" indent="-342900">
              <a:spcBef>
                <a:spcPts val="600"/>
              </a:spcBef>
              <a:buFont typeface="+mj-lt"/>
              <a:buAutoNum type="arabicPeriod"/>
            </a:pPr>
            <a:endParaRPr lang="en-US" dirty="0">
              <a:latin typeface="Century Schoolbook" panose="02040604050505020304" pitchFamily="18" charset="0"/>
            </a:endParaRPr>
          </a:p>
          <a:p>
            <a:pPr marL="342900" indent="-342900">
              <a:spcBef>
                <a:spcPts val="600"/>
              </a:spcBef>
              <a:buFont typeface="+mj-lt"/>
              <a:buAutoNum type="arabicPeriod"/>
            </a:pPr>
            <a:r>
              <a:rPr lang="en-US" b="1" dirty="0">
                <a:latin typeface="Century Schoolbook" panose="02040604050505020304" pitchFamily="18" charset="0"/>
              </a:rPr>
              <a:t>Budget: </a:t>
            </a:r>
            <a:r>
              <a:rPr lang="en-US" dirty="0">
                <a:latin typeface="Century Schoolbook" panose="02040604050505020304" pitchFamily="18" charset="0"/>
              </a:rPr>
              <a:t>hardware, software, training and services should $40000 - $45000.</a:t>
            </a:r>
          </a:p>
          <a:p>
            <a:pPr marL="342900" indent="-342900">
              <a:spcBef>
                <a:spcPts val="600"/>
              </a:spcBef>
              <a:buFont typeface="+mj-lt"/>
              <a:buAutoNum type="arabicPeriod"/>
            </a:pPr>
            <a:endParaRPr lang="en-US" dirty="0">
              <a:latin typeface="Century Schoolbook" panose="02040604050505020304" pitchFamily="18" charset="0"/>
            </a:endParaRPr>
          </a:p>
          <a:p>
            <a:pPr marL="342900" indent="-342900">
              <a:spcBef>
                <a:spcPts val="600"/>
              </a:spcBef>
              <a:buFont typeface="+mj-lt"/>
              <a:buAutoNum type="arabicPeriod"/>
            </a:pPr>
            <a:r>
              <a:rPr lang="en-US" b="1" dirty="0">
                <a:latin typeface="Century Schoolbook" panose="02040604050505020304" pitchFamily="18" charset="0"/>
              </a:rPr>
              <a:t>Data Resources:</a:t>
            </a:r>
            <a:r>
              <a:rPr lang="en-US" dirty="0">
                <a:latin typeface="Century Schoolbook" panose="02040604050505020304" pitchFamily="18" charset="0"/>
              </a:rPr>
              <a:t> Use historical form data and BOT logs for analysis and testing.</a:t>
            </a:r>
          </a:p>
          <a:p>
            <a:pPr marL="342900" indent="-342900">
              <a:spcBef>
                <a:spcPts val="600"/>
              </a:spcBef>
              <a:buFont typeface="+mj-lt"/>
              <a:buAutoNum type="arabicPeriod"/>
            </a:pPr>
            <a:endParaRPr lang="en-US" dirty="0">
              <a:latin typeface="Century Schoolbook" panose="02040604050505020304" pitchFamily="18" charset="0"/>
            </a:endParaRPr>
          </a:p>
          <a:p>
            <a:pPr marL="342900" indent="-342900">
              <a:spcBef>
                <a:spcPts val="600"/>
              </a:spcBef>
              <a:buFont typeface="+mj-lt"/>
              <a:buAutoNum type="arabicPeriod"/>
            </a:pPr>
            <a:r>
              <a:rPr lang="en-US" b="1" dirty="0">
                <a:latin typeface="Century Schoolbook" panose="02040604050505020304" pitchFamily="18" charset="0"/>
              </a:rPr>
              <a:t>Documentation and Communication: </a:t>
            </a:r>
            <a:r>
              <a:rPr lang="en-US" dirty="0">
                <a:latin typeface="Century Schoolbook" panose="02040604050505020304" pitchFamily="18" charset="0"/>
              </a:rPr>
              <a:t>Requirements and project plan &amp; Training materials (SOP)</a:t>
            </a:r>
          </a:p>
          <a:p>
            <a:pPr>
              <a:spcBef>
                <a:spcPts val="600"/>
              </a:spcBef>
            </a:pPr>
            <a:endParaRPr lang="en-US" dirty="0">
              <a:latin typeface="Century Schoolbook" panose="02040604050505020304" pitchFamily="18" charset="0"/>
            </a:endParaRPr>
          </a:p>
        </p:txBody>
      </p:sp>
      <p:sp>
        <p:nvSpPr>
          <p:cNvPr id="2" name="Title 1">
            <a:extLst>
              <a:ext uri="{FF2B5EF4-FFF2-40B4-BE49-F238E27FC236}">
                <a16:creationId xmlns:a16="http://schemas.microsoft.com/office/drawing/2014/main" id="{59A85A88-40AD-D227-C8B4-883E1B803E90}"/>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Resources:</a:t>
            </a:r>
          </a:p>
        </p:txBody>
      </p:sp>
    </p:spTree>
    <p:extLst>
      <p:ext uri="{BB962C8B-B14F-4D97-AF65-F5344CB8AC3E}">
        <p14:creationId xmlns:p14="http://schemas.microsoft.com/office/powerpoint/2010/main" val="1600624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7E0D6A-F7FC-54C0-EB37-A31D5BBBC96B}"/>
              </a:ext>
            </a:extLst>
          </p:cNvPr>
          <p:cNvSpPr txBox="1"/>
          <p:nvPr/>
        </p:nvSpPr>
        <p:spPr>
          <a:xfrm>
            <a:off x="838200" y="1323410"/>
            <a:ext cx="10515600" cy="4001095"/>
          </a:xfrm>
          <a:prstGeom prst="rect">
            <a:avLst/>
          </a:prstGeom>
          <a:noFill/>
        </p:spPr>
        <p:txBody>
          <a:bodyPr wrap="square">
            <a:spAutoFit/>
          </a:bodyPr>
          <a:lstStyle/>
          <a:p>
            <a:pPr>
              <a:spcBef>
                <a:spcPts val="600"/>
              </a:spcBef>
              <a:spcAft>
                <a:spcPts val="600"/>
              </a:spcAft>
            </a:pPr>
            <a:r>
              <a:rPr lang="en-IN" sz="2400" b="1" dirty="0">
                <a:latin typeface="Century Schoolbook" panose="02040604050505020304" pitchFamily="18" charset="0"/>
              </a:rPr>
              <a:t>Risk’s -</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Data Misinterpretation: </a:t>
            </a:r>
            <a:r>
              <a:rPr lang="en-US" dirty="0">
                <a:latin typeface="Century Schoolbook" panose="02040604050505020304" pitchFamily="18" charset="0"/>
              </a:rPr>
              <a:t>The BOT might misinterpret new or updated forms, which could result in coding errors or missing information. </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Transaction Misclassification: </a:t>
            </a:r>
            <a:r>
              <a:rPr lang="en-US" dirty="0">
                <a:latin typeface="Century Schoolbook" panose="02040604050505020304" pitchFamily="18" charset="0"/>
              </a:rPr>
              <a:t>If the logic for partial cashouts or rollovers isn’t perfect, the BOT could incorrectly categorize transactions, like treating a rollover as a cashout.</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Fee Deduction Errors: </a:t>
            </a:r>
            <a:r>
              <a:rPr lang="en-US" dirty="0">
                <a:latin typeface="Century Schoolbook" panose="02040604050505020304" pitchFamily="18" charset="0"/>
              </a:rPr>
              <a:t>Modifying the way fees are deducted might accidentally lead to incorrect fee amounts, especially for full distributions.</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Performance Impact: </a:t>
            </a:r>
            <a:r>
              <a:rPr lang="en-US" dirty="0">
                <a:latin typeface="Century Schoolbook" panose="02040604050505020304" pitchFamily="18" charset="0"/>
              </a:rPr>
              <a:t>Adding more checks (like reading multiple pages) could slow down the BOT, potentially delaying the process and affecting deadlines</a:t>
            </a:r>
            <a:r>
              <a:rPr lang="en-US" b="1" dirty="0">
                <a:latin typeface="Century Schoolbook" panose="02040604050505020304" pitchFamily="18" charset="0"/>
              </a:rPr>
              <a:t>.</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Rollback Complexity: </a:t>
            </a:r>
            <a:r>
              <a:rPr lang="en-US" dirty="0">
                <a:latin typeface="Century Schoolbook" panose="02040604050505020304" pitchFamily="18" charset="0"/>
              </a:rPr>
              <a:t>If something goes wrong after changes are made, it might be tricky to undo them without disrupting everything else</a:t>
            </a:r>
            <a:r>
              <a:rPr lang="en-US" dirty="0"/>
              <a:t>.</a:t>
            </a:r>
          </a:p>
        </p:txBody>
      </p:sp>
      <p:sp>
        <p:nvSpPr>
          <p:cNvPr id="4" name="Title 1">
            <a:extLst>
              <a:ext uri="{FF2B5EF4-FFF2-40B4-BE49-F238E27FC236}">
                <a16:creationId xmlns:a16="http://schemas.microsoft.com/office/drawing/2014/main" id="{97040A30-8345-8F3E-53EB-B550E9DA0E8B}"/>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Risk and dependencies:</a:t>
            </a:r>
          </a:p>
        </p:txBody>
      </p:sp>
    </p:spTree>
    <p:extLst>
      <p:ext uri="{BB962C8B-B14F-4D97-AF65-F5344CB8AC3E}">
        <p14:creationId xmlns:p14="http://schemas.microsoft.com/office/powerpoint/2010/main" val="56950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6FE204-E1F0-46DA-2395-C7C465D3FB29}"/>
              </a:ext>
            </a:extLst>
          </p:cNvPr>
          <p:cNvSpPr txBox="1"/>
          <p:nvPr/>
        </p:nvSpPr>
        <p:spPr>
          <a:xfrm>
            <a:off x="838200" y="1371105"/>
            <a:ext cx="10449232" cy="4001095"/>
          </a:xfrm>
          <a:prstGeom prst="rect">
            <a:avLst/>
          </a:prstGeom>
          <a:noFill/>
        </p:spPr>
        <p:txBody>
          <a:bodyPr wrap="square">
            <a:spAutoFit/>
          </a:bodyPr>
          <a:lstStyle/>
          <a:p>
            <a:pPr>
              <a:spcBef>
                <a:spcPts val="600"/>
              </a:spcBef>
              <a:spcAft>
                <a:spcPts val="600"/>
              </a:spcAft>
            </a:pPr>
            <a:r>
              <a:rPr lang="en-US" sz="2400" b="1" dirty="0">
                <a:latin typeface="Century Schoolbook" panose="02040604050505020304" pitchFamily="18" charset="0"/>
              </a:rPr>
              <a:t>Dependencies- </a:t>
            </a:r>
          </a:p>
          <a:p>
            <a:pPr marL="285750" indent="-285750">
              <a:spcBef>
                <a:spcPts val="600"/>
              </a:spcBef>
              <a:spcAft>
                <a:spcPts val="600"/>
              </a:spcAft>
              <a:buFont typeface="Arial" panose="020B0604020202020204" pitchFamily="34" charset="0"/>
              <a:buChar char="•"/>
            </a:pPr>
            <a:r>
              <a:rPr lang="en-US" b="1" dirty="0">
                <a:latin typeface="Century Schoolbook" panose="02040604050505020304" pitchFamily="18" charset="0"/>
              </a:rPr>
              <a:t>Stable Forms: </a:t>
            </a:r>
            <a:r>
              <a:rPr lang="en-US" dirty="0">
                <a:latin typeface="Century Schoolbook" panose="02040604050505020304" pitchFamily="18" charset="0"/>
              </a:rPr>
              <a:t>We need to make sure the forms we’re working with stay the same after the BOT is updated any changes could break the new logic.</a:t>
            </a:r>
          </a:p>
          <a:p>
            <a:pPr marL="285750" indent="-285750">
              <a:spcBef>
                <a:spcPts val="600"/>
              </a:spcBef>
              <a:spcAft>
                <a:spcPts val="600"/>
              </a:spcAft>
              <a:buFont typeface="Arial" panose="020B0604020202020204" pitchFamily="34" charset="0"/>
              <a:buChar char="•"/>
            </a:pPr>
            <a:r>
              <a:rPr lang="en-US" b="1" dirty="0">
                <a:latin typeface="Century Schoolbook" panose="02040604050505020304" pitchFamily="18" charset="0"/>
              </a:rPr>
              <a:t>Clear Business Rules: </a:t>
            </a:r>
            <a:r>
              <a:rPr lang="en-US" dirty="0">
                <a:latin typeface="Century Schoolbook" panose="02040604050505020304" pitchFamily="18" charset="0"/>
              </a:rPr>
              <a:t>We’ll need well-defined guidelines on how to handle different types of distributions (like cashouts, rollovers, and Roths) so the BOT doesn’t get confused.</a:t>
            </a:r>
          </a:p>
          <a:p>
            <a:pPr marL="285750" indent="-285750">
              <a:spcBef>
                <a:spcPts val="600"/>
              </a:spcBef>
              <a:spcAft>
                <a:spcPts val="600"/>
              </a:spcAft>
              <a:buFont typeface="Arial" panose="020B0604020202020204" pitchFamily="34" charset="0"/>
              <a:buChar char="•"/>
            </a:pPr>
            <a:r>
              <a:rPr lang="en-IN" b="1" dirty="0">
                <a:latin typeface="Century Schoolbook" panose="02040604050505020304" pitchFamily="18" charset="0"/>
              </a:rPr>
              <a:t>Comprehensive Testing</a:t>
            </a:r>
            <a:r>
              <a:rPr lang="en-US" b="1" dirty="0">
                <a:latin typeface="Century Schoolbook" panose="02040604050505020304" pitchFamily="18" charset="0"/>
              </a:rPr>
              <a:t>: </a:t>
            </a:r>
            <a:r>
              <a:rPr lang="en-US" dirty="0">
                <a:latin typeface="Century Schoolbook" panose="02040604050505020304" pitchFamily="18" charset="0"/>
              </a:rPr>
              <a:t>We should test all possible scenarios before the update goes live this means making sure the BOT works with every form and case we could encounter.</a:t>
            </a:r>
          </a:p>
          <a:p>
            <a:pPr marL="285750" indent="-285750">
              <a:spcBef>
                <a:spcPts val="600"/>
              </a:spcBef>
              <a:spcAft>
                <a:spcPts val="600"/>
              </a:spcAft>
              <a:buFont typeface="Arial" panose="020B0604020202020204" pitchFamily="34" charset="0"/>
              <a:buChar char="•"/>
            </a:pPr>
            <a:r>
              <a:rPr lang="en-US" b="1" dirty="0">
                <a:latin typeface="Century Schoolbook" panose="02040604050505020304" pitchFamily="18" charset="0"/>
              </a:rPr>
              <a:t>Approval from Experts: </a:t>
            </a:r>
            <a:r>
              <a:rPr lang="en-US" dirty="0">
                <a:latin typeface="Century Schoolbook" panose="02040604050505020304" pitchFamily="18" charset="0"/>
              </a:rPr>
              <a:t>It’s essential that the changes get confirmed by the right people, like subject matter experts, to ensure everything is accurate and meets the business needs.</a:t>
            </a:r>
          </a:p>
          <a:p>
            <a:pPr marL="285750" indent="-285750">
              <a:spcBef>
                <a:spcPts val="600"/>
              </a:spcBef>
              <a:spcAft>
                <a:spcPts val="600"/>
              </a:spcAft>
              <a:buFont typeface="Arial" panose="020B0604020202020204" pitchFamily="34" charset="0"/>
              <a:buChar char="•"/>
            </a:pPr>
            <a:r>
              <a:rPr lang="en-US" b="1" dirty="0">
                <a:latin typeface="Century Schoolbook" panose="02040604050505020304" pitchFamily="18" charset="0"/>
              </a:rPr>
              <a:t>Communication with Other Teams: </a:t>
            </a:r>
            <a:r>
              <a:rPr lang="en-US" dirty="0">
                <a:latin typeface="Century Schoolbook" panose="02040604050505020304" pitchFamily="18" charset="0"/>
              </a:rPr>
              <a:t>Any downstream systems that rely on the BOT’s output must be in the loop to prevent disruptions and errors.</a:t>
            </a:r>
          </a:p>
        </p:txBody>
      </p:sp>
      <p:sp>
        <p:nvSpPr>
          <p:cNvPr id="4" name="Title 1">
            <a:extLst>
              <a:ext uri="{FF2B5EF4-FFF2-40B4-BE49-F238E27FC236}">
                <a16:creationId xmlns:a16="http://schemas.microsoft.com/office/drawing/2014/main" id="{3FEBD86B-B3E3-2E89-368E-D0877F010606}"/>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Risk and dependencies:</a:t>
            </a:r>
          </a:p>
        </p:txBody>
      </p:sp>
    </p:spTree>
    <p:extLst>
      <p:ext uri="{BB962C8B-B14F-4D97-AF65-F5344CB8AC3E}">
        <p14:creationId xmlns:p14="http://schemas.microsoft.com/office/powerpoint/2010/main" val="3198154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3A458-8971-C947-44EE-EB059E3119D0}"/>
              </a:ext>
            </a:extLst>
          </p:cNvPr>
          <p:cNvSpPr>
            <a:spLocks noGrp="1"/>
          </p:cNvSpPr>
          <p:nvPr>
            <p:ph type="title"/>
          </p:nvPr>
        </p:nvSpPr>
        <p:spPr>
          <a:xfrm>
            <a:off x="853538" y="3847264"/>
            <a:ext cx="10058400" cy="1609344"/>
          </a:xfrm>
        </p:spPr>
        <p:txBody>
          <a:bodyPr>
            <a:normAutofit/>
          </a:bodyPr>
          <a:lstStyle/>
          <a:p>
            <a:r>
              <a:rPr lang="en-US" sz="1800" b="1" dirty="0">
                <a:solidFill>
                  <a:srgbClr val="FF0000"/>
                </a:solidFill>
                <a:latin typeface="Century Schoolbook" panose="02040604050505020304" pitchFamily="18" charset="0"/>
              </a:rPr>
              <a:t>Completed by Appropriate Manager : </a:t>
            </a:r>
            <a:br>
              <a:rPr lang="en-US" sz="1800" b="1" dirty="0">
                <a:solidFill>
                  <a:srgbClr val="FF0000"/>
                </a:solidFill>
                <a:latin typeface="Century Schoolbook" panose="02040604050505020304" pitchFamily="18" charset="0"/>
              </a:rPr>
            </a:br>
            <a:r>
              <a:rPr lang="en-US" sz="1800" b="1" dirty="0">
                <a:solidFill>
                  <a:srgbClr val="FF0000"/>
                </a:solidFill>
                <a:latin typeface="Century Schoolbook" panose="02040604050505020304" pitchFamily="18" charset="0"/>
              </a:rPr>
              <a:t> </a:t>
            </a:r>
            <a:br>
              <a:rPr lang="en-US" sz="1800" b="1" dirty="0">
                <a:solidFill>
                  <a:srgbClr val="FF0000"/>
                </a:solidFill>
                <a:latin typeface="Century Schoolbook" panose="02040604050505020304" pitchFamily="18" charset="0"/>
              </a:rPr>
            </a:br>
            <a:r>
              <a:rPr lang="en-IN" sz="1800" b="1" dirty="0">
                <a:solidFill>
                  <a:srgbClr val="FF0000"/>
                </a:solidFill>
                <a:latin typeface="Century Schoolbook" panose="02040604050505020304" pitchFamily="18" charset="0"/>
              </a:rPr>
              <a:t>Project Sponsor: </a:t>
            </a:r>
            <a:r>
              <a:rPr lang="en-IN" sz="1800" b="1" dirty="0">
                <a:latin typeface="Century Schoolbook" panose="02040604050505020304" pitchFamily="18" charset="0"/>
              </a:rPr>
              <a:t>Internal Client</a:t>
            </a:r>
            <a:br>
              <a:rPr lang="en-IN" sz="1800" b="1" dirty="0">
                <a:latin typeface="Century Schoolbook" panose="02040604050505020304" pitchFamily="18" charset="0"/>
              </a:rPr>
            </a:br>
            <a:br>
              <a:rPr lang="en-IN" sz="1800" b="1" dirty="0">
                <a:latin typeface="Century Schoolbook" panose="02040604050505020304" pitchFamily="18" charset="0"/>
              </a:rPr>
            </a:br>
            <a:r>
              <a:rPr lang="en-IN" sz="1800" b="1" dirty="0">
                <a:solidFill>
                  <a:srgbClr val="FF0000"/>
                </a:solidFill>
                <a:latin typeface="Century Schoolbook" panose="02040604050505020304" pitchFamily="18" charset="0"/>
              </a:rPr>
              <a:t>Project Manager :</a:t>
            </a:r>
            <a:r>
              <a:rPr lang="en-IN" sz="1800" b="1" dirty="0">
                <a:latin typeface="Century Schoolbook" panose="02040604050505020304" pitchFamily="18" charset="0"/>
              </a:rPr>
              <a:t> </a:t>
            </a:r>
          </a:p>
        </p:txBody>
      </p:sp>
    </p:spTree>
    <p:extLst>
      <p:ext uri="{BB962C8B-B14F-4D97-AF65-F5344CB8AC3E}">
        <p14:creationId xmlns:p14="http://schemas.microsoft.com/office/powerpoint/2010/main" val="4107191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4F802-54FA-E997-9EBD-7441E796A180}"/>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Application Summary:</a:t>
            </a:r>
          </a:p>
        </p:txBody>
      </p:sp>
      <p:sp>
        <p:nvSpPr>
          <p:cNvPr id="3" name="TextBox 2">
            <a:extLst>
              <a:ext uri="{FF2B5EF4-FFF2-40B4-BE49-F238E27FC236}">
                <a16:creationId xmlns:a16="http://schemas.microsoft.com/office/drawing/2014/main" id="{38EB705F-4BA0-BB69-7F4B-D9CCA761BA12}"/>
              </a:ext>
            </a:extLst>
          </p:cNvPr>
          <p:cNvSpPr txBox="1"/>
          <p:nvPr/>
        </p:nvSpPr>
        <p:spPr>
          <a:xfrm>
            <a:off x="828368" y="985565"/>
            <a:ext cx="10546582" cy="5632311"/>
          </a:xfrm>
          <a:prstGeom prst="rect">
            <a:avLst/>
          </a:prstGeom>
          <a:noFill/>
        </p:spPr>
        <p:txBody>
          <a:bodyPr wrap="square" rtlCol="0">
            <a:spAutoFit/>
          </a:bodyPr>
          <a:lstStyle/>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OMNI is an automated system for recordkeeping, compliance testing, and reporting. It supports various plans, including 401(k), Profit Sharing, Money Purchase, Defined Benefit, ESOP, Age-weighted, 403(b), Nonqualified, and Cross-Tested plans.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OMNI is accessed by Plan Sponsors and RPS Users.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With the Recordkeeping module, OMNI facilitates plan creation, participant enrollment, contribution management, loans, distributions, and more.</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The OMNI Support Bot is designed to efficiently process tasks such as distributions, loans, contributions, and auto-enrollment within the OMNI system.</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OMNI is a stock market-driven system, with any market changes reflected in the system overnight.</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OMNI is interconnected with CAIS and Synergy. Any changes made in any of these three applications will be reflected overnight across all of them.</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OMNI is an access-based application; plan custodians will grant access to plans and RPS users upon request.</a:t>
            </a:r>
          </a:p>
        </p:txBody>
      </p:sp>
    </p:spTree>
    <p:extLst>
      <p:ext uri="{BB962C8B-B14F-4D97-AF65-F5344CB8AC3E}">
        <p14:creationId xmlns:p14="http://schemas.microsoft.com/office/powerpoint/2010/main" val="149793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EA447-F378-E130-CD8A-B4581A3D0CCF}"/>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BOT Summary:</a:t>
            </a:r>
          </a:p>
        </p:txBody>
      </p:sp>
      <p:sp>
        <p:nvSpPr>
          <p:cNvPr id="3" name="TextBox 2">
            <a:extLst>
              <a:ext uri="{FF2B5EF4-FFF2-40B4-BE49-F238E27FC236}">
                <a16:creationId xmlns:a16="http://schemas.microsoft.com/office/drawing/2014/main" id="{91EBAA00-D27B-8E2A-33F3-0BB35E0924BD}"/>
              </a:ext>
            </a:extLst>
          </p:cNvPr>
          <p:cNvSpPr txBox="1"/>
          <p:nvPr/>
        </p:nvSpPr>
        <p:spPr>
          <a:xfrm>
            <a:off x="838200" y="1201874"/>
            <a:ext cx="10546582" cy="5078313"/>
          </a:xfrm>
          <a:prstGeom prst="rect">
            <a:avLst/>
          </a:prstGeom>
          <a:noFill/>
        </p:spPr>
        <p:txBody>
          <a:bodyPr wrap="square" rtlCol="0">
            <a:spAutoFit/>
          </a:bodyPr>
          <a:lstStyle/>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The BOT is an automated process introduced to reduce manual work.</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We have a set of forms for distributions, including the manual withdrawal template and the online distribution template (Bumblebee Form). Using the information fields on these forms, the BOT creates T404/T444 cards.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For loan withdrawals, RPS users manually enter information into the AWD based on the paperwork and submit the request. The BOT then creates a T081 card based on that information.</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Auto-enrollment and contribution requests are received in an Excel sheet. Using this formulated Excel sheet, the BOT updates enrollment and contributions.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T444/T404 cards are created when the PP requests a withdrawal, whether it's a 100% cashout, partial cashout, partial rollover, or 100% rollover.</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A T081 card is created when the PP requests a loan. Based on the request, money has been sent to the PP either via standard check, express delivery, or wire transfer.</a:t>
            </a:r>
          </a:p>
        </p:txBody>
      </p:sp>
    </p:spTree>
    <p:extLst>
      <p:ext uri="{BB962C8B-B14F-4D97-AF65-F5344CB8AC3E}">
        <p14:creationId xmlns:p14="http://schemas.microsoft.com/office/powerpoint/2010/main" val="244510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F9BFD94-08DC-D6C3-815C-F720EE5CF816}"/>
              </a:ext>
            </a:extLst>
          </p:cNvPr>
          <p:cNvSpPr txBox="1"/>
          <p:nvPr/>
        </p:nvSpPr>
        <p:spPr>
          <a:xfrm>
            <a:off x="773061" y="865242"/>
            <a:ext cx="10645877" cy="5909310"/>
          </a:xfrm>
          <a:prstGeom prst="rect">
            <a:avLst/>
          </a:prstGeom>
          <a:noFill/>
        </p:spPr>
        <p:txBody>
          <a:bodyPr wrap="square" rtlCol="0">
            <a:spAutoFit/>
          </a:bodyPr>
          <a:lstStyle/>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The BOT is currently unable to accurately code the T404, T444, and T081 transactions.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The manual template is structured with three distinct sections:</a:t>
            </a:r>
          </a:p>
          <a:p>
            <a:pPr eaLnBrk="0" fontAlgn="base" hangingPunct="0">
              <a:spcBef>
                <a:spcPct val="0"/>
              </a:spcBef>
              <a:spcAft>
                <a:spcPct val="0"/>
              </a:spcAft>
            </a:pPr>
            <a:r>
              <a:rPr lang="en-US" dirty="0">
                <a:latin typeface="Century Schoolbook" panose="02040604050505020304" pitchFamily="18" charset="0"/>
              </a:rPr>
              <a:t>	</a:t>
            </a:r>
            <a:r>
              <a:rPr lang="en-US" b="1" dirty="0">
                <a:latin typeface="Century Schoolbook" panose="02040604050505020304" pitchFamily="18" charset="0"/>
              </a:rPr>
              <a:t>Page 1: </a:t>
            </a:r>
            <a:r>
              <a:rPr lang="en-US" dirty="0">
                <a:latin typeface="Century Schoolbook" panose="02040604050505020304" pitchFamily="18" charset="0"/>
              </a:rPr>
              <a:t>PP’s Indicative Information &amp; Tax information</a:t>
            </a:r>
          </a:p>
          <a:p>
            <a:pPr eaLnBrk="0" fontAlgn="base" hangingPunct="0">
              <a:spcBef>
                <a:spcPct val="0"/>
              </a:spcBef>
              <a:spcAft>
                <a:spcPct val="0"/>
              </a:spcAft>
            </a:pPr>
            <a:r>
              <a:rPr lang="en-US" dirty="0">
                <a:latin typeface="Century Schoolbook" panose="02040604050505020304" pitchFamily="18" charset="0"/>
              </a:rPr>
              <a:t>	</a:t>
            </a:r>
            <a:r>
              <a:rPr lang="en-US" b="1" dirty="0">
                <a:latin typeface="Century Schoolbook" panose="02040604050505020304" pitchFamily="18" charset="0"/>
              </a:rPr>
              <a:t>Page 2:</a:t>
            </a:r>
            <a:r>
              <a:rPr lang="en-US" dirty="0">
                <a:latin typeface="Century Schoolbook" panose="02040604050505020304" pitchFamily="18" charset="0"/>
              </a:rPr>
              <a:t> Rollover details</a:t>
            </a:r>
          </a:p>
          <a:p>
            <a:pPr eaLnBrk="0" fontAlgn="base" hangingPunct="0">
              <a:spcBef>
                <a:spcPct val="0"/>
              </a:spcBef>
              <a:spcAft>
                <a:spcPct val="0"/>
              </a:spcAft>
            </a:pPr>
            <a:r>
              <a:rPr lang="en-US" dirty="0">
                <a:latin typeface="Century Schoolbook" panose="02040604050505020304" pitchFamily="18" charset="0"/>
              </a:rPr>
              <a:t>	</a:t>
            </a:r>
            <a:r>
              <a:rPr lang="en-US" b="1" dirty="0">
                <a:latin typeface="Century Schoolbook" panose="02040604050505020304" pitchFamily="18" charset="0"/>
              </a:rPr>
              <a:t>Page 3:</a:t>
            </a:r>
            <a:r>
              <a:rPr lang="en-US" dirty="0">
                <a:latin typeface="Century Schoolbook" panose="02040604050505020304" pitchFamily="18" charset="0"/>
              </a:rPr>
              <a:t> Distribution method</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However, when the plan participant (PP) completes the tax election on the first page, the BOT skips the second page entirely and incorrectly codes the transaction as a full cashout.</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For Bumblebee forms, if the PP requests both a partial cashout and a partial rollover, the BOT mistakenly codes both portions as rollovers.</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Additionally, when a PP has Roth funds and requests a rollover, the BOT fails to identify and correctly code the second occurrence related to the Roth portion..</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For both forms, the BOT deducts fees from the available amount, even in cases where the transaction is processed at 100%.</a:t>
            </a:r>
          </a:p>
          <a:p>
            <a:pPr marL="285750" indent="-285750" eaLnBrk="0" fontAlgn="base" hangingPunct="0">
              <a:spcBef>
                <a:spcPct val="0"/>
              </a:spcBef>
              <a:spcAft>
                <a:spcPct val="0"/>
              </a:spcAft>
              <a:buFont typeface="Arial" panose="020B0604020202020204" pitchFamily="34" charset="0"/>
              <a:buChar char="•"/>
            </a:pPr>
            <a:endParaRPr lang="en-US" dirty="0">
              <a:latin typeface="Century Schoolbook" panose="02040604050505020304" pitchFamily="18" charset="0"/>
            </a:endParaRPr>
          </a:p>
          <a:p>
            <a:pPr marL="285750" indent="-285750" eaLnBrk="0" fontAlgn="base" hangingPunct="0">
              <a:spcBef>
                <a:spcPct val="0"/>
              </a:spcBef>
              <a:spcAft>
                <a:spcPct val="0"/>
              </a:spcAft>
              <a:buFont typeface="Arial" panose="020B0604020202020204" pitchFamily="34" charset="0"/>
              <a:buChar char="•"/>
            </a:pPr>
            <a:r>
              <a:rPr lang="en-US" dirty="0">
                <a:latin typeface="Century Schoolbook" panose="02040604050505020304" pitchFamily="18" charset="0"/>
              </a:rPr>
              <a:t>loan withdrawals involving the T081 card, if the PP indicates that no signature is required for express delivery, the BOT still codes it as requiring a signature.</a:t>
            </a:r>
            <a:endParaRPr lang="en-IN" dirty="0">
              <a:latin typeface="Century Schoolbook" panose="02040604050505020304" pitchFamily="18" charset="0"/>
            </a:endParaRPr>
          </a:p>
        </p:txBody>
      </p:sp>
      <p:sp>
        <p:nvSpPr>
          <p:cNvPr id="6" name="Title 1">
            <a:extLst>
              <a:ext uri="{FF2B5EF4-FFF2-40B4-BE49-F238E27FC236}">
                <a16:creationId xmlns:a16="http://schemas.microsoft.com/office/drawing/2014/main" id="{8E079883-D6F4-84DD-878E-E0F4E785611C}"/>
              </a:ext>
            </a:extLst>
          </p:cNvPr>
          <p:cNvSpPr txBox="1">
            <a:spLocks/>
          </p:cNvSpPr>
          <p:nvPr/>
        </p:nvSpPr>
        <p:spPr>
          <a:xfrm>
            <a:off x="838200" y="296301"/>
            <a:ext cx="8925232" cy="58860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Problem in BOT Processing:</a:t>
            </a:r>
          </a:p>
        </p:txBody>
      </p:sp>
    </p:spTree>
    <p:extLst>
      <p:ext uri="{BB962C8B-B14F-4D97-AF65-F5344CB8AC3E}">
        <p14:creationId xmlns:p14="http://schemas.microsoft.com/office/powerpoint/2010/main" val="5013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259706-CCFF-3F55-4335-22EE106D5704}"/>
              </a:ext>
            </a:extLst>
          </p:cNvPr>
          <p:cNvSpPr txBox="1"/>
          <p:nvPr/>
        </p:nvSpPr>
        <p:spPr>
          <a:xfrm>
            <a:off x="717754" y="1323410"/>
            <a:ext cx="10776155" cy="5078313"/>
          </a:xfrm>
          <a:prstGeom prst="rect">
            <a:avLst/>
          </a:prstGeom>
          <a:noFill/>
        </p:spPr>
        <p:txBody>
          <a:bodyPr wrap="square">
            <a:spAutoFit/>
          </a:bodyPr>
          <a:lstStyle/>
          <a:p>
            <a:r>
              <a:rPr lang="en-US" b="1" dirty="0">
                <a:latin typeface="Century Schoolbook" panose="02040604050505020304" pitchFamily="18" charset="0"/>
              </a:rPr>
              <a:t>1. Improve Template Logic: </a:t>
            </a:r>
            <a:r>
              <a:rPr lang="en-US" dirty="0">
                <a:latin typeface="Century Schoolbook" panose="02040604050505020304" pitchFamily="18" charset="0"/>
              </a:rPr>
              <a:t>Enhance the BOT’s ability to read and process all pages of the manual template, ensuring accurate coding for transactions and minimizing errors. This will streamline the workflow and improve user experience.</a:t>
            </a:r>
          </a:p>
          <a:p>
            <a:endParaRPr lang="en-US" dirty="0">
              <a:latin typeface="Century Schoolbook" panose="02040604050505020304" pitchFamily="18" charset="0"/>
            </a:endParaRPr>
          </a:p>
          <a:p>
            <a:r>
              <a:rPr lang="en-US" b="1" dirty="0">
                <a:latin typeface="Century Schoolbook" panose="02040604050505020304" pitchFamily="18" charset="0"/>
              </a:rPr>
              <a:t>2. </a:t>
            </a:r>
            <a:r>
              <a:rPr lang="en-IN" b="1" dirty="0">
                <a:latin typeface="Century Schoolbook" panose="02040604050505020304" pitchFamily="18" charset="0"/>
              </a:rPr>
              <a:t>Enhance Transaction Coding Accuracy</a:t>
            </a:r>
            <a:r>
              <a:rPr lang="en-US" b="1" dirty="0">
                <a:latin typeface="Century Schoolbook" panose="02040604050505020304" pitchFamily="18" charset="0"/>
              </a:rPr>
              <a:t>: </a:t>
            </a:r>
            <a:r>
              <a:rPr lang="en-US" dirty="0">
                <a:latin typeface="Century Schoolbook" panose="02040604050505020304" pitchFamily="18" charset="0"/>
              </a:rPr>
              <a:t>Refine the BOT’s logic for handling partial cashouts and rollovers, especially for Roth funds. This will improve transaction accuracy and increase user trust in the system.</a:t>
            </a:r>
          </a:p>
          <a:p>
            <a:endParaRPr lang="en-US" dirty="0">
              <a:latin typeface="Century Schoolbook" panose="02040604050505020304" pitchFamily="18" charset="0"/>
            </a:endParaRPr>
          </a:p>
          <a:p>
            <a:r>
              <a:rPr lang="en-US" b="1" dirty="0">
                <a:latin typeface="Century Schoolbook" panose="02040604050505020304" pitchFamily="18" charset="0"/>
              </a:rPr>
              <a:t>3. </a:t>
            </a:r>
            <a:r>
              <a:rPr lang="en-IN" b="1" dirty="0">
                <a:latin typeface="Century Schoolbook" panose="02040604050505020304" pitchFamily="18" charset="0"/>
              </a:rPr>
              <a:t>Correct Fee Deduction Logic</a:t>
            </a:r>
            <a:r>
              <a:rPr lang="en-US" b="1" dirty="0">
                <a:latin typeface="Century Schoolbook" panose="02040604050505020304" pitchFamily="18" charset="0"/>
              </a:rPr>
              <a:t>:</a:t>
            </a:r>
            <a:r>
              <a:rPr lang="en-US" dirty="0">
                <a:latin typeface="Century Schoolbook" panose="02040604050505020304" pitchFamily="18" charset="0"/>
              </a:rPr>
              <a:t> Address missed coding for distribution fees by Prevent the BOT from deducting fees from the available amount when the transaction is processed at 100%. This will improve financial accuracy and compliance.</a:t>
            </a:r>
          </a:p>
          <a:p>
            <a:endParaRPr lang="en-US" dirty="0">
              <a:latin typeface="Century Schoolbook" panose="02040604050505020304" pitchFamily="18" charset="0"/>
            </a:endParaRPr>
          </a:p>
          <a:p>
            <a:r>
              <a:rPr lang="en-US" b="1" dirty="0">
                <a:latin typeface="Century Schoolbook" panose="02040604050505020304" pitchFamily="18" charset="0"/>
              </a:rPr>
              <a:t>4. Respect Delivery Preferences: </a:t>
            </a:r>
            <a:r>
              <a:rPr lang="en-US" dirty="0">
                <a:latin typeface="Century Schoolbook" panose="02040604050505020304" pitchFamily="18" charset="0"/>
              </a:rPr>
              <a:t>Ensure the BOT correctly interprets express delivery instructions, particularly when no signature is required.</a:t>
            </a:r>
          </a:p>
          <a:p>
            <a:endParaRPr lang="en-US" dirty="0">
              <a:latin typeface="Century Schoolbook" panose="02040604050505020304" pitchFamily="18" charset="0"/>
            </a:endParaRPr>
          </a:p>
          <a:p>
            <a:r>
              <a:rPr lang="en-US" b="1" dirty="0">
                <a:latin typeface="Century Schoolbook" panose="02040604050505020304" pitchFamily="18" charset="0"/>
              </a:rPr>
              <a:t>5. Increase User Training and Resources: </a:t>
            </a:r>
            <a:r>
              <a:rPr lang="en-US" dirty="0">
                <a:latin typeface="Century Schoolbook" panose="02040604050505020304" pitchFamily="18" charset="0"/>
              </a:rPr>
              <a:t>Provide additional training and resources for users to understand how to effectively utilize the templates and BOT. This can reduce errors and improve user confidence in the system.</a:t>
            </a:r>
          </a:p>
        </p:txBody>
      </p:sp>
      <p:sp>
        <p:nvSpPr>
          <p:cNvPr id="2" name="Title 1">
            <a:extLst>
              <a:ext uri="{FF2B5EF4-FFF2-40B4-BE49-F238E27FC236}">
                <a16:creationId xmlns:a16="http://schemas.microsoft.com/office/drawing/2014/main" id="{84D29593-B23E-2B03-568E-9E2481F24302}"/>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Opportunity:</a:t>
            </a:r>
          </a:p>
        </p:txBody>
      </p:sp>
    </p:spTree>
    <p:extLst>
      <p:ext uri="{BB962C8B-B14F-4D97-AF65-F5344CB8AC3E}">
        <p14:creationId xmlns:p14="http://schemas.microsoft.com/office/powerpoint/2010/main" val="61264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46FA4-EEAF-EB77-B20B-918DD17DC8BC}"/>
              </a:ext>
            </a:extLst>
          </p:cNvPr>
          <p:cNvSpPr>
            <a:spLocks noGrp="1"/>
          </p:cNvSpPr>
          <p:nvPr>
            <p:ph idx="1"/>
          </p:nvPr>
        </p:nvSpPr>
        <p:spPr>
          <a:xfrm>
            <a:off x="838200" y="1904278"/>
            <a:ext cx="10515600" cy="3021678"/>
          </a:xfrm>
        </p:spPr>
        <p:txBody>
          <a:bodyPr>
            <a:normAutofit fontScale="92500"/>
          </a:bodyPr>
          <a:lstStyle/>
          <a:p>
            <a:pPr marL="0" indent="0">
              <a:lnSpc>
                <a:spcPct val="150000"/>
              </a:lnSpc>
              <a:buNone/>
            </a:pPr>
            <a:r>
              <a:rPr lang="en-US" sz="2000" dirty="0">
                <a:latin typeface="Century Schoolbook" panose="02040604050505020304" pitchFamily="18" charset="0"/>
              </a:rPr>
              <a:t>The purpose of this initiative is to enhance the accuracy and efficiency of our transaction coding processes by redesigning the template for clearer information capture, improving the BOT's logic for handling mixed requests, ensuring accurate distribution fee deductions, refining loan withdrawal processing protocols, and establishing a user feedback mechanism. Through these improvements, we aim to provide a seamless experience for users, reduce errors, and ensure compliance with financial standards.</a:t>
            </a:r>
            <a:endParaRPr lang="en-IN" sz="2000" dirty="0">
              <a:latin typeface="Century Schoolbook" panose="02040604050505020304" pitchFamily="18" charset="0"/>
            </a:endParaRPr>
          </a:p>
        </p:txBody>
      </p:sp>
      <p:sp>
        <p:nvSpPr>
          <p:cNvPr id="5" name="Title 1">
            <a:extLst>
              <a:ext uri="{FF2B5EF4-FFF2-40B4-BE49-F238E27FC236}">
                <a16:creationId xmlns:a16="http://schemas.microsoft.com/office/drawing/2014/main" id="{589ED609-4DEE-33CE-2780-14F618CF90F6}"/>
              </a:ext>
            </a:extLst>
          </p:cNvPr>
          <p:cNvSpPr txBox="1">
            <a:spLocks/>
          </p:cNvSpPr>
          <p:nvPr/>
        </p:nvSpPr>
        <p:spPr>
          <a:xfrm>
            <a:off x="838200" y="296301"/>
            <a:ext cx="7086600" cy="58860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Purpose Statement (Goals):</a:t>
            </a:r>
          </a:p>
        </p:txBody>
      </p:sp>
    </p:spTree>
    <p:extLst>
      <p:ext uri="{BB962C8B-B14F-4D97-AF65-F5344CB8AC3E}">
        <p14:creationId xmlns:p14="http://schemas.microsoft.com/office/powerpoint/2010/main" val="1435841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729778-7467-6620-1334-3A7679AC75F5}"/>
              </a:ext>
            </a:extLst>
          </p:cNvPr>
          <p:cNvSpPr txBox="1">
            <a:spLocks/>
          </p:cNvSpPr>
          <p:nvPr/>
        </p:nvSpPr>
        <p:spPr>
          <a:xfrm>
            <a:off x="838200" y="492941"/>
            <a:ext cx="7086600" cy="5886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IN" sz="3600" b="1" dirty="0">
                <a:latin typeface="Arial Black" panose="020B0A04020102020204" pitchFamily="34" charset="0"/>
              </a:rPr>
              <a:t>Project objectives:</a:t>
            </a:r>
          </a:p>
        </p:txBody>
      </p:sp>
      <p:sp>
        <p:nvSpPr>
          <p:cNvPr id="2" name="TextBox 1">
            <a:extLst>
              <a:ext uri="{FF2B5EF4-FFF2-40B4-BE49-F238E27FC236}">
                <a16:creationId xmlns:a16="http://schemas.microsoft.com/office/drawing/2014/main" id="{562FF401-DDA8-9128-1E68-C0FBCCC822FC}"/>
              </a:ext>
            </a:extLst>
          </p:cNvPr>
          <p:cNvSpPr txBox="1"/>
          <p:nvPr/>
        </p:nvSpPr>
        <p:spPr>
          <a:xfrm>
            <a:off x="717755" y="1323410"/>
            <a:ext cx="10515600" cy="4193199"/>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dirty="0">
                <a:latin typeface="Century Schoolbook" panose="02040604050505020304" pitchFamily="18" charset="0"/>
              </a:rPr>
              <a:t>To analyze current system limitations, select a suitable Changes feature, and implement it within the OMNI application by July. 2025. </a:t>
            </a:r>
          </a:p>
          <a:p>
            <a:pPr marL="285750" indent="-285750">
              <a:lnSpc>
                <a:spcPct val="150000"/>
              </a:lnSpc>
              <a:buFont typeface="Arial" panose="020B0604020202020204" pitchFamily="34" charset="0"/>
              <a:buChar char="•"/>
            </a:pPr>
            <a:r>
              <a:rPr lang="en-US" dirty="0">
                <a:latin typeface="Century Schoolbook" panose="02040604050505020304" pitchFamily="18" charset="0"/>
              </a:rPr>
              <a:t>This project aims to identify and resolve the BOT's misinterpretation and misclassification issues related to T404, T444, and T081 transaction forms.</a:t>
            </a:r>
          </a:p>
          <a:p>
            <a:pPr marL="285750" indent="-285750">
              <a:lnSpc>
                <a:spcPct val="150000"/>
              </a:lnSpc>
              <a:buFont typeface="Arial" panose="020B0604020202020204" pitchFamily="34" charset="0"/>
              <a:buChar char="•"/>
            </a:pPr>
            <a:r>
              <a:rPr lang="en-US" dirty="0">
                <a:latin typeface="Century Schoolbook" panose="02040604050505020304" pitchFamily="18" charset="0"/>
              </a:rPr>
              <a:t>This includes ensuring accurate reading of all form pages, correctly distinguishing between partial cashouts and rollovers, properly handling Roth fund rollovers, applying fee deductions only when appropriate, and honoring express delivery signature preferences—thereby improving automation accuracy and reducing manual intervention.</a:t>
            </a:r>
          </a:p>
          <a:p>
            <a:pPr marL="285750" indent="-285750">
              <a:lnSpc>
                <a:spcPct val="150000"/>
              </a:lnSpc>
              <a:buFont typeface="Arial" panose="020B0604020202020204" pitchFamily="34" charset="0"/>
              <a:buChar char="•"/>
            </a:pPr>
            <a:r>
              <a:rPr lang="en-US" dirty="0">
                <a:latin typeface="Century Schoolbook" panose="02040604050505020304" pitchFamily="18" charset="0"/>
              </a:rPr>
              <a:t>Integrate the new Changes feature in a way that optimizes system performance, ensuring faster processing times and minimizing downtime or disruptions during the transition.</a:t>
            </a:r>
          </a:p>
        </p:txBody>
      </p:sp>
    </p:spTree>
    <p:extLst>
      <p:ext uri="{BB962C8B-B14F-4D97-AF65-F5344CB8AC3E}">
        <p14:creationId xmlns:p14="http://schemas.microsoft.com/office/powerpoint/2010/main" val="398755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D9B187D-8EE1-9BEC-9D7E-229326FFB233}"/>
              </a:ext>
            </a:extLst>
          </p:cNvPr>
          <p:cNvSpPr txBox="1"/>
          <p:nvPr/>
        </p:nvSpPr>
        <p:spPr>
          <a:xfrm>
            <a:off x="717755" y="1323410"/>
            <a:ext cx="10515600" cy="4801314"/>
          </a:xfrm>
          <a:prstGeom prst="rect">
            <a:avLst/>
          </a:prstGeom>
          <a:noFill/>
        </p:spPr>
        <p:txBody>
          <a:bodyPr wrap="square">
            <a:spAutoFit/>
          </a:bodyPr>
          <a:lstStyle/>
          <a:p>
            <a:r>
              <a:rPr lang="en-US" b="1" dirty="0">
                <a:latin typeface="Century Schoolbook" panose="02040604050505020304" pitchFamily="18" charset="0"/>
              </a:rPr>
              <a:t>1. Error Reduction in Coding:</a:t>
            </a:r>
            <a:r>
              <a:rPr lang="en-US" dirty="0">
                <a:latin typeface="Century Schoolbook" panose="02040604050505020304" pitchFamily="18" charset="0"/>
              </a:rPr>
              <a:t> Achieve a 30% reduction in coding errors related to tax, rollover, and distribution information within three months post-implementation.</a:t>
            </a:r>
          </a:p>
          <a:p>
            <a:endParaRPr lang="en-US" dirty="0">
              <a:latin typeface="Century Schoolbook" panose="02040604050505020304" pitchFamily="18" charset="0"/>
            </a:endParaRPr>
          </a:p>
          <a:p>
            <a:r>
              <a:rPr lang="en-US" b="1" dirty="0">
                <a:latin typeface="Century Schoolbook" panose="02040604050505020304" pitchFamily="18" charset="0"/>
              </a:rPr>
              <a:t>2. Improved BOT Performance:</a:t>
            </a:r>
            <a:r>
              <a:rPr lang="en-US" dirty="0">
                <a:latin typeface="Century Schoolbook" panose="02040604050505020304" pitchFamily="18" charset="0"/>
              </a:rPr>
              <a:t> Attain a 25% increase in the accuracy of the BOT’s coding for mixed requests, particularly for Roth funds, within four months of the enhanced logic deployment.</a:t>
            </a:r>
          </a:p>
          <a:p>
            <a:endParaRPr lang="en-US" dirty="0">
              <a:latin typeface="Century Schoolbook" panose="02040604050505020304" pitchFamily="18" charset="0"/>
            </a:endParaRPr>
          </a:p>
          <a:p>
            <a:r>
              <a:rPr lang="en-US" b="1" dirty="0">
                <a:latin typeface="Century Schoolbook" panose="02040604050505020304" pitchFamily="18" charset="0"/>
              </a:rPr>
              <a:t>3. Compliance with Financial Standards:</a:t>
            </a:r>
            <a:r>
              <a:rPr lang="en-US" dirty="0">
                <a:latin typeface="Century Schoolbook" panose="02040604050505020304" pitchFamily="18" charset="0"/>
              </a:rPr>
              <a:t> Ensure that 100% of distribution fees are accurately coded and deducted from transaction amounts within five months, with no compliance issues reported.</a:t>
            </a:r>
          </a:p>
          <a:p>
            <a:endParaRPr lang="en-US" dirty="0">
              <a:latin typeface="Century Schoolbook" panose="02040604050505020304" pitchFamily="18" charset="0"/>
            </a:endParaRPr>
          </a:p>
          <a:p>
            <a:r>
              <a:rPr lang="en-US" b="1" dirty="0">
                <a:latin typeface="Century Schoolbook" panose="02040604050505020304" pitchFamily="18" charset="0"/>
              </a:rPr>
              <a:t>4. Accuracy in Loan Withdrawal Processing:</a:t>
            </a:r>
            <a:r>
              <a:rPr lang="en-US" dirty="0">
                <a:latin typeface="Century Schoolbook" panose="02040604050505020304" pitchFamily="18" charset="0"/>
              </a:rPr>
              <a:t> Reduce errors in loan withdrawal coding by 40% within two months, particularly concerning express delivery requests without signatures.</a:t>
            </a:r>
          </a:p>
          <a:p>
            <a:endParaRPr lang="en-US" dirty="0">
              <a:latin typeface="Century Schoolbook" panose="02040604050505020304" pitchFamily="18" charset="0"/>
            </a:endParaRPr>
          </a:p>
          <a:p>
            <a:r>
              <a:rPr lang="en-US" b="1" dirty="0">
                <a:latin typeface="Century Schoolbook" panose="02040604050505020304" pitchFamily="18" charset="0"/>
              </a:rPr>
              <a:t>5. User Satisfaction and Feedback:</a:t>
            </a:r>
            <a:r>
              <a:rPr lang="en-US" dirty="0">
                <a:latin typeface="Century Schoolbook" panose="02040604050505020304" pitchFamily="18" charset="0"/>
              </a:rPr>
              <a:t> Achieve a positive user feedback rating of 80% or higher regarding the new processes and BOT functionalities within six months, with a structured system in place for ongoing feedback collection and analysis.</a:t>
            </a:r>
            <a:endParaRPr lang="en-IN" dirty="0">
              <a:latin typeface="Century Schoolbook" panose="02040604050505020304" pitchFamily="18" charset="0"/>
            </a:endParaRPr>
          </a:p>
        </p:txBody>
      </p:sp>
      <p:sp>
        <p:nvSpPr>
          <p:cNvPr id="2" name="Title 1">
            <a:extLst>
              <a:ext uri="{FF2B5EF4-FFF2-40B4-BE49-F238E27FC236}">
                <a16:creationId xmlns:a16="http://schemas.microsoft.com/office/drawing/2014/main" id="{DC2F4BED-1081-268A-F244-627B2B57C6AB}"/>
              </a:ext>
            </a:extLst>
          </p:cNvPr>
          <p:cNvSpPr txBox="1">
            <a:spLocks/>
          </p:cNvSpPr>
          <p:nvPr/>
        </p:nvSpPr>
        <p:spPr>
          <a:xfrm>
            <a:off x="764456" y="645341"/>
            <a:ext cx="7086600" cy="5886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IN" sz="3600" b="1" dirty="0">
                <a:latin typeface="Arial Black" panose="020B0A04020102020204" pitchFamily="34" charset="0"/>
              </a:rPr>
              <a:t>Success criteria:</a:t>
            </a:r>
          </a:p>
        </p:txBody>
      </p:sp>
    </p:spTree>
    <p:extLst>
      <p:ext uri="{BB962C8B-B14F-4D97-AF65-F5344CB8AC3E}">
        <p14:creationId xmlns:p14="http://schemas.microsoft.com/office/powerpoint/2010/main" val="127838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3B8466C-98B2-33CD-CD67-8D0EC2BB6BAE}"/>
              </a:ext>
            </a:extLst>
          </p:cNvPr>
          <p:cNvSpPr txBox="1"/>
          <p:nvPr/>
        </p:nvSpPr>
        <p:spPr>
          <a:xfrm>
            <a:off x="717755" y="1293914"/>
            <a:ext cx="10515600" cy="5062924"/>
          </a:xfrm>
          <a:prstGeom prst="rect">
            <a:avLst/>
          </a:prstGeom>
          <a:noFill/>
        </p:spPr>
        <p:txBody>
          <a:bodyPr wrap="square">
            <a:spAutoFit/>
          </a:bodyPr>
          <a:lstStyle/>
          <a:p>
            <a:pPr>
              <a:spcBef>
                <a:spcPts val="600"/>
              </a:spcBef>
            </a:pPr>
            <a:r>
              <a:rPr lang="en-US" b="1" dirty="0">
                <a:latin typeface="Century Schoolbook" panose="02040604050505020304" pitchFamily="18" charset="0"/>
              </a:rPr>
              <a:t>1. Requirements Gathering:</a:t>
            </a:r>
            <a:r>
              <a:rPr lang="en-US" dirty="0">
                <a:latin typeface="Century Schoolbook" panose="02040604050505020304" pitchFamily="18" charset="0"/>
              </a:rPr>
              <a:t> Conduct interviews and workshops to define user needs and system limitations.</a:t>
            </a:r>
          </a:p>
          <a:p>
            <a:pPr>
              <a:spcBef>
                <a:spcPts val="600"/>
              </a:spcBef>
            </a:pPr>
            <a:r>
              <a:rPr lang="en-US" b="1" dirty="0">
                <a:latin typeface="Century Schoolbook" panose="02040604050505020304" pitchFamily="18" charset="0"/>
              </a:rPr>
              <a:t>2. Benchmarking and Analysis:</a:t>
            </a:r>
            <a:r>
              <a:rPr lang="en-US" dirty="0">
                <a:latin typeface="Century Schoolbook" panose="02040604050505020304" pitchFamily="18" charset="0"/>
              </a:rPr>
              <a:t> Analyze industry best practices and benchmark against standards for feature development.</a:t>
            </a:r>
          </a:p>
          <a:p>
            <a:pPr>
              <a:spcBef>
                <a:spcPts val="600"/>
              </a:spcBef>
            </a:pPr>
            <a:r>
              <a:rPr lang="en-US" b="1" dirty="0">
                <a:latin typeface="Century Schoolbook" panose="02040604050505020304" pitchFamily="18" charset="0"/>
              </a:rPr>
              <a:t>3. Feature Selection and Design:</a:t>
            </a:r>
            <a:r>
              <a:rPr lang="en-US" dirty="0">
                <a:latin typeface="Century Schoolbook" panose="02040604050505020304" pitchFamily="18" charset="0"/>
              </a:rPr>
              <a:t> Evaluate solutions, design features, and create prototypes for user feedback.</a:t>
            </a:r>
          </a:p>
          <a:p>
            <a:pPr>
              <a:spcBef>
                <a:spcPts val="600"/>
              </a:spcBef>
            </a:pPr>
            <a:r>
              <a:rPr lang="en-US" b="1" dirty="0">
                <a:latin typeface="Century Schoolbook" panose="02040604050505020304" pitchFamily="18" charset="0"/>
              </a:rPr>
              <a:t>4. Development and Integration: </a:t>
            </a:r>
            <a:r>
              <a:rPr lang="en-US" dirty="0">
                <a:latin typeface="Century Schoolbook" panose="02040604050505020304" pitchFamily="18" charset="0"/>
              </a:rPr>
              <a:t>Develop and integrate the feature using agile methods, ensuring compatibility.</a:t>
            </a:r>
          </a:p>
          <a:p>
            <a:pPr>
              <a:spcBef>
                <a:spcPts val="600"/>
              </a:spcBef>
            </a:pPr>
            <a:r>
              <a:rPr lang="en-US" b="1" dirty="0">
                <a:latin typeface="Century Schoolbook" panose="02040604050505020304" pitchFamily="18" charset="0"/>
              </a:rPr>
              <a:t>5. Testing and Validation: </a:t>
            </a:r>
            <a:r>
              <a:rPr lang="en-US" dirty="0">
                <a:latin typeface="Century Schoolbook" panose="02040604050505020304" pitchFamily="18" charset="0"/>
              </a:rPr>
              <a:t>Perform thorough testing and gather pilot user feedback to validate functionality.</a:t>
            </a:r>
          </a:p>
          <a:p>
            <a:pPr>
              <a:spcBef>
                <a:spcPts val="600"/>
              </a:spcBef>
            </a:pPr>
            <a:r>
              <a:rPr lang="en-US" b="1" dirty="0">
                <a:latin typeface="Century Schoolbook" panose="02040604050505020304" pitchFamily="18" charset="0"/>
              </a:rPr>
              <a:t>6. Training and Documentation: </a:t>
            </a:r>
            <a:r>
              <a:rPr lang="en-US" dirty="0">
                <a:latin typeface="Century Schoolbook" panose="02040604050505020304" pitchFamily="18" charset="0"/>
              </a:rPr>
              <a:t>Create training materials and conduct sessions for effective user onboarding.</a:t>
            </a:r>
          </a:p>
          <a:p>
            <a:pPr>
              <a:spcBef>
                <a:spcPts val="600"/>
              </a:spcBef>
            </a:pPr>
            <a:r>
              <a:rPr lang="en-US" b="1" dirty="0">
                <a:latin typeface="Century Schoolbook" panose="02040604050505020304" pitchFamily="18" charset="0"/>
              </a:rPr>
              <a:t>7. Deployment and Monitoring: </a:t>
            </a:r>
            <a:r>
              <a:rPr lang="en-US" dirty="0">
                <a:latin typeface="Century Schoolbook" panose="02040604050505020304" pitchFamily="18" charset="0"/>
              </a:rPr>
              <a:t>Roll out the feature in phases and monitor for issues and user feedback.</a:t>
            </a:r>
          </a:p>
          <a:p>
            <a:pPr>
              <a:spcBef>
                <a:spcPts val="600"/>
              </a:spcBef>
            </a:pPr>
            <a:r>
              <a:rPr lang="en-US" b="1" dirty="0">
                <a:latin typeface="Century Schoolbook" panose="02040604050505020304" pitchFamily="18" charset="0"/>
              </a:rPr>
              <a:t>8. Continuous Improvement:</a:t>
            </a:r>
            <a:r>
              <a:rPr lang="en-US" dirty="0">
                <a:latin typeface="Century Schoolbook" panose="02040604050505020304" pitchFamily="18" charset="0"/>
              </a:rPr>
              <a:t> Collect feedback and performance data to make iterative improvements.</a:t>
            </a:r>
          </a:p>
        </p:txBody>
      </p:sp>
      <p:sp>
        <p:nvSpPr>
          <p:cNvPr id="2" name="Title 1">
            <a:extLst>
              <a:ext uri="{FF2B5EF4-FFF2-40B4-BE49-F238E27FC236}">
                <a16:creationId xmlns:a16="http://schemas.microsoft.com/office/drawing/2014/main" id="{21E793F4-4977-4AE1-4E8D-E6AB71349B45}"/>
              </a:ext>
            </a:extLst>
          </p:cNvPr>
          <p:cNvSpPr txBox="1">
            <a:spLocks/>
          </p:cNvSpPr>
          <p:nvPr/>
        </p:nvSpPr>
        <p:spPr>
          <a:xfrm>
            <a:off x="838200" y="296301"/>
            <a:ext cx="7086600" cy="58860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3600" b="1" cap="all" dirty="0">
                <a:blipFill>
                  <a:blip r:embed="rId2">
                    <a:extLst>
                      <a:ext uri="{28A0092B-C50C-407E-A947-70E740481C1C}">
                        <a14:useLocalDpi xmlns:a14="http://schemas.microsoft.com/office/drawing/2010/main" val="0"/>
                      </a:ext>
                    </a:extLst>
                  </a:blip>
                  <a:tile tx="6350" ty="-127000" sx="65000" sy="64000" flip="none" algn="tl"/>
                </a:blipFill>
                <a:latin typeface="Arial Black" panose="020B0A04020102020204" pitchFamily="34" charset="0"/>
              </a:rPr>
              <a:t>Methods/Approach:</a:t>
            </a:r>
          </a:p>
        </p:txBody>
      </p:sp>
    </p:spTree>
    <p:extLst>
      <p:ext uri="{BB962C8B-B14F-4D97-AF65-F5344CB8AC3E}">
        <p14:creationId xmlns:p14="http://schemas.microsoft.com/office/powerpoint/2010/main" val="302726146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1699</TotalTime>
  <Words>1658</Words>
  <Application>Microsoft Office PowerPoint</Application>
  <PresentationFormat>Widescreen</PresentationFormat>
  <Paragraphs>109</Paragraphs>
  <Slides>13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Arial Black</vt:lpstr>
      <vt:lpstr>Calibri</vt:lpstr>
      <vt:lpstr>Calibri Light</vt:lpstr>
      <vt:lpstr>Century Schoolbook</vt:lpstr>
      <vt:lpstr>Rockwell</vt:lpstr>
      <vt:lpstr>Rockwell Condensed</vt:lpstr>
      <vt:lpstr>Wingdings</vt:lpstr>
      <vt:lpstr>Office Theme</vt:lpstr>
      <vt:lpstr>Wood Type</vt:lpstr>
      <vt:lpstr>ENHANCHMENT IN OMNI Automation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Completed by Appropriate Manager :    Project Sponsor: Internal Client  Project Manager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Chandar Magare</dc:creator>
  <cp:lastModifiedBy>Chandar Magare</cp:lastModifiedBy>
  <cp:revision>1</cp:revision>
  <dcterms:created xsi:type="dcterms:W3CDTF">2024-08-25T05:51:55Z</dcterms:created>
  <dcterms:modified xsi:type="dcterms:W3CDTF">2025-04-29T06:39:07Z</dcterms:modified>
</cp:coreProperties>
</file>