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Business Analysis of WeInvest Operations and Process Improvement Proposal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Prepared by: </a:t>
            </a:r>
            <a:r>
              <a:rPr lang="en-IN" dirty="0" smtClean="0"/>
              <a:t>Santosh </a:t>
            </a:r>
            <a:r>
              <a:rPr lang="en-IN" dirty="0" err="1" smtClean="0"/>
              <a:t>bilgunde</a:t>
            </a:r>
            <a:endParaRPr dirty="0"/>
          </a:p>
          <a:p>
            <a:r>
              <a:rPr dirty="0"/>
              <a:t>Date: </a:t>
            </a:r>
            <a:r>
              <a:rPr lang="en-IN" dirty="0" smtClean="0"/>
              <a:t>21</a:t>
            </a:r>
            <a:r>
              <a:rPr dirty="0" smtClean="0"/>
              <a:t>/</a:t>
            </a:r>
            <a:r>
              <a:rPr lang="en-IN" dirty="0" smtClean="0"/>
              <a:t>10</a:t>
            </a:r>
            <a:r>
              <a:rPr dirty="0" smtClean="0"/>
              <a:t>/2025</a:t>
            </a:r>
            <a:endParaRPr dirty="0"/>
          </a:p>
          <a:p>
            <a:r>
              <a:rPr dirty="0"/>
              <a:t>Organization: </a:t>
            </a:r>
            <a:r>
              <a:rPr dirty="0" err="1"/>
              <a:t>WeInvest</a:t>
            </a:r>
            <a:endParaRPr dirty="0"/>
          </a:p>
          <a:p>
            <a:r>
              <a:rPr dirty="0"/>
              <a:t>COEPD Project Presentation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rPr dirty="0"/>
              <a:t>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1. Incomplete or Changing Requirements may cause rework.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2. Integration Complexity with legacy systems.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3. Data Security Risks involving financial data exposure.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4. User Resistance to adopting automated workflows.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5. Testing Gaps leading to operational issues post-launch.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6. System Downtime during deployment phase.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7. Budget Overruns due to unforeseen dependencies.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8. Vendor Integration Delays affecting project schedule.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9. Regulatory Non-Compliance risk if standards not met.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10. Scope Creep impacting overall delivery timeline.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t>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1. Business User Availability for requirement validation and UAT.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2. Infrastructure Readiness – servers, cloud environment, and tools.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3. Management Approvals for phase sign-offs.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4. Third-Party Tools and APIs – timely integration.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5. Training Completion before final rollout.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6. Legal &amp; Compliance Review of new process framework.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7. Data Migration Accuracy during transition from old systems.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/>
          </a:p>
          <a:p>
            <a:pPr>
              <a:defRPr sz="1400">
                <a:solidFill>
                  <a:srgbClr val="3C3C3C"/>
                </a:solidFill>
              </a:defRPr>
            </a:pPr>
            <a:r>
              <a:t>The WeInvest Operations and Process Improvement Project aims to achieve higher efficiency, accuracy, and scalability.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t>Through automation, integration, and data transparency, WeInvest will strengthen its leadership in digital wealth management.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t>This initiative aligns with the company’s goal of providing superior client experience and sustainable growth.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t>Thank you.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t>Situation / Problem /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/>
          </a:p>
          <a:p>
            <a:pPr>
              <a:defRPr sz="1400">
                <a:solidFill>
                  <a:srgbClr val="3C3C3C"/>
                </a:solidFill>
              </a:defRPr>
            </a:pPr>
            <a:r>
              <a:t>WeInvest is Asia’s leading digital wealth management platform, headquartered in Singapore, with operations across the GCC and APAC regions.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t>Despite its technology-driven approach, several internal processes—such as client onboarding, reporting, and portfolio management—still rely on semi-manual workflows.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t>Challenges include data redundancy, process delays, lack of integrated visibility, and occasional downtime impacting client satisfaction.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t>Opportunity: Streamline and automate operations using a centralized digital workflow and reporting system to improve efficiency and reduce manual dependency.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t>Purpose Statement (Goals)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/>
          </a:p>
          <a:p>
            <a:pPr>
              <a:defRPr sz="1400">
                <a:solidFill>
                  <a:srgbClr val="3C3C3C"/>
                </a:solidFill>
              </a:defRPr>
            </a:pPr>
            <a:r>
              <a:t>The purpose of this project is to analyze, design, and implement an automation-driven process improvement system at WeInvest.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t>The project aims to enhance operational efficiency, data accuracy, and system uptime, while aligning with WeInvest’s digital transformation strategy.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 smtClean="0"/>
              <a:t>1</a:t>
            </a:r>
            <a:r>
              <a:rPr dirty="0"/>
              <a:t>. Automate operational workflows and reporting functions across investment and advisory platforms.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 smtClean="0"/>
              <a:t>2</a:t>
            </a:r>
            <a:r>
              <a:rPr dirty="0"/>
              <a:t>. Improve data accuracy by integrating validation and quality checks.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3. Reduce turnaround time through real-time dashboards and workflow automation.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4. Enhance client communication using automated updates and alerts.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5. Provide scalability to handle increasing client portfolios efficiently.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6. Implement robust testing and quality assurance processes.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7. Strengthen security and compliance with regulatory standards.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8. Enable data-driven decision-making through analytics and reporting modules.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1. Error Rate Reduction: Operational and reporting errors reduced by at least 40%.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2. Turnaround Time Improvement: Process completion time reduced by at least 50%.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3. System Uptime: Maintain 99% uptime post-implementation.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4. Data Accuracy: Ensure 100% accuracy in reports through validation mechanisms.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5. Client Satisfaction: Achieve a 30% increase in client satisfaction ratings.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6. Scalability: System capable of handling twice the current user volume without degradation.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7. Compliance: Meet or exceed financial regulatory and security compliance standards.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rPr dirty="0"/>
              <a:t>Method / Approach – Waterfall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" y="1513114"/>
            <a:ext cx="8229600" cy="4525963"/>
          </a:xfrm>
        </p:spPr>
        <p:txBody>
          <a:bodyPr wrap="square">
            <a:normAutofit/>
          </a:bodyPr>
          <a:lstStyle/>
          <a:p>
            <a:endParaRPr dirty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1. Requirement Gathering &amp; Analysis: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Collect requirements from business and IT teams at </a:t>
            </a:r>
            <a:r>
              <a:rPr dirty="0" err="1"/>
              <a:t>WeInvest</a:t>
            </a:r>
            <a:r>
              <a:rPr dirty="0"/>
              <a:t>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Document functional and non-functional specifications.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Deliverable: Requirements Specification Document (RSD).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2. System Design: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Define architecture and process flow diagrams.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Create database and integration structures.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Deliverable: System Design Document (SDD).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3. Development: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Develop automation modules, dashboards, and APIs.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Conduct integration with existing </a:t>
            </a:r>
            <a:r>
              <a:rPr dirty="0" err="1"/>
              <a:t>WeInvest</a:t>
            </a:r>
            <a:r>
              <a:rPr dirty="0"/>
              <a:t> platforms (</a:t>
            </a:r>
            <a:r>
              <a:rPr dirty="0" err="1"/>
              <a:t>GrowWealth</a:t>
            </a:r>
            <a:r>
              <a:rPr dirty="0"/>
              <a:t>, </a:t>
            </a:r>
            <a:r>
              <a:rPr dirty="0" err="1"/>
              <a:t>AdviseWealth</a:t>
            </a:r>
            <a:r>
              <a:rPr dirty="0"/>
              <a:t>).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Deliverable: Functional System Prototype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Continue…….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lang="en-IN" dirty="0"/>
              <a:t>4. Testing: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rPr lang="en-IN" dirty="0"/>
              <a:t>  </a:t>
            </a:r>
            <a:r>
              <a:rPr lang="en-IN" dirty="0" smtClean="0"/>
              <a:t> </a:t>
            </a:r>
            <a:r>
              <a:rPr lang="en-IN" dirty="0"/>
              <a:t>Execute unit, integration, and UAT testing with BA validation.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lang="en-IN" dirty="0"/>
              <a:t>       Deliverable: Test Reports &amp; Bug Fix Logs.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endParaRPr lang="en-IN" dirty="0" smtClean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lang="en-IN" dirty="0" smtClean="0"/>
              <a:t>5</a:t>
            </a:r>
            <a:r>
              <a:rPr lang="en-IN" dirty="0"/>
              <a:t>. Deployment: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rPr lang="en-IN" dirty="0"/>
              <a:t>   </a:t>
            </a:r>
            <a:r>
              <a:rPr lang="en-IN" dirty="0" smtClean="0"/>
              <a:t>Deploy </a:t>
            </a:r>
            <a:r>
              <a:rPr lang="en-IN" dirty="0"/>
              <a:t>production-ready system; ensure secure data handling.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rPr lang="en-IN" dirty="0"/>
              <a:t>   Deliverable: Live working solution.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endParaRPr lang="en-IN" dirty="0" smtClean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lang="en-IN" dirty="0" smtClean="0"/>
              <a:t>6</a:t>
            </a:r>
            <a:r>
              <a:rPr lang="en-IN" dirty="0"/>
              <a:t>. Maintenance &amp; Support: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rPr lang="en-IN" dirty="0"/>
              <a:t>   </a:t>
            </a:r>
            <a:r>
              <a:rPr lang="en-IN" dirty="0" smtClean="0"/>
              <a:t> </a:t>
            </a:r>
            <a:r>
              <a:rPr lang="en-IN" dirty="0"/>
              <a:t>Monitor system performance and provide post-deployment support.</a:t>
            </a:r>
          </a:p>
          <a:p>
            <a:pPr>
              <a:defRPr sz="1400">
                <a:solidFill>
                  <a:srgbClr val="3C3C3C"/>
                </a:solidFill>
              </a:defRPr>
            </a:pPr>
            <a:r>
              <a:rPr lang="en-IN" dirty="0"/>
              <a:t>   Deliverable: Maintenance Logs and Support Documentation.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2913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People (Human Resources):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Project Manager – Oversees execution and delivery.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Developers (3–4) – Build and test automation modules.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QA Testers (2) – Conduct testing and bug reporting.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Business Analyst – Requirement gathering, documentation, and validation.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Operations Lead – End-user testing and UAT sign-off.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endParaRPr lang="en-IN" dirty="0" smtClean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 smtClean="0"/>
              <a:t>Time </a:t>
            </a:r>
            <a:r>
              <a:rPr dirty="0"/>
              <a:t>(Timeline): 7–8 months total.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Requirement Gathering – 1 month.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System Design – 1 month.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Development – 3 months.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Testing &amp; UAT – 2 months.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Deployment &amp; Support – 1 month.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0F2855"/>
                </a:solidFill>
              </a:defRPr>
            </a:pPr>
            <a:r>
              <a:t>Budget and Other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Estimated Budget: ₹30–35 Lakhs (Approx.).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endParaRPr lang="en-IN" dirty="0" smtClean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 smtClean="0"/>
              <a:t>Breakdown</a:t>
            </a:r>
            <a:r>
              <a:rPr dirty="0"/>
              <a:t>: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Development Costs – Salaries for BA, developers, testers.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Infrastructure Costs – Servers, backup systems, cloud hosting.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Licensing Costs – Tools, APIs, reporting software.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Training Costs – Staff training on new systems.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Support &amp; Maintenance – Post-go-live support.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endParaRPr lang="en-IN" dirty="0" smtClean="0"/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 smtClean="0"/>
              <a:t>Other </a:t>
            </a:r>
            <a:r>
              <a:rPr dirty="0"/>
              <a:t>Resources: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Hardware: Dedicated servers and secure data backup systems.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Software: Automation tools, analytics modules, reporting frameworks.</a:t>
            </a:r>
          </a:p>
          <a:p>
            <a:pPr marL="0" indent="0">
              <a:buNone/>
              <a:defRPr sz="1400">
                <a:solidFill>
                  <a:srgbClr val="3C3C3C"/>
                </a:solidFill>
              </a:defRPr>
            </a:pPr>
            <a:r>
              <a:rPr dirty="0"/>
              <a:t>   • Network: High-speed secure connectivity, VPN for data security.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998</Words>
  <Application>Microsoft Office PowerPoint</Application>
  <PresentationFormat>On-screen Show (4:3)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Business Analysis of WeInvest Operations and Process Improvement Proposal</vt:lpstr>
      <vt:lpstr>Situation / Problem / Opportunity</vt:lpstr>
      <vt:lpstr>Purpose Statement (Goals)</vt:lpstr>
      <vt:lpstr>Project Objectives</vt:lpstr>
      <vt:lpstr>Success Criteria</vt:lpstr>
      <vt:lpstr>Method / Approach – Waterfall Model</vt:lpstr>
      <vt:lpstr>Continue…….</vt:lpstr>
      <vt:lpstr>Resources</vt:lpstr>
      <vt:lpstr>Budget and Other Resources</vt:lpstr>
      <vt:lpstr>Risks</vt:lpstr>
      <vt:lpstr>Dependencies</vt:lpstr>
      <vt:lpstr>Conclusion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Analysis of WeInvest Operations and Process Improvement Proposal</dc:title>
  <dc:subject/>
  <dc:creator>Sangamesh Dana</dc:creator>
  <cp:keywords/>
  <dc:description>generated using python-pptx</dc:description>
  <cp:lastModifiedBy>HP</cp:lastModifiedBy>
  <cp:revision>3</cp:revision>
  <dcterms:created xsi:type="dcterms:W3CDTF">2013-01-27T09:14:16Z</dcterms:created>
  <dcterms:modified xsi:type="dcterms:W3CDTF">2025-10-21T18:52:11Z</dcterms:modified>
  <cp:category/>
</cp:coreProperties>
</file>