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55" autoAdjust="0"/>
    <p:restoredTop sz="94660"/>
  </p:normalViewPr>
  <p:slideViewPr>
    <p:cSldViewPr snapToGrid="0">
      <p:cViewPr varScale="1">
        <p:scale>
          <a:sx n="64" d="100"/>
          <a:sy n="64" d="100"/>
        </p:scale>
        <p:origin x="9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BC010-5BB4-29FC-D448-96AE501039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7BB1BE7-E8A6-B99B-1AC8-5D27B844AB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6573069-C920-AD30-D155-CC23BC048D8F}"/>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5" name="Footer Placeholder 4">
            <a:extLst>
              <a:ext uri="{FF2B5EF4-FFF2-40B4-BE49-F238E27FC236}">
                <a16:creationId xmlns:a16="http://schemas.microsoft.com/office/drawing/2014/main" id="{A03A9EEF-5E83-2604-4379-6539D184298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59B23C6-707C-5DFE-ECD1-5B3E745A23F9}"/>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2717854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B583B-82AF-E691-8081-9A8AA699105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6D89B73-1133-DC09-A934-4B52C667F7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60A0CFA-185C-EC84-4B11-032893FA41BA}"/>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5" name="Footer Placeholder 4">
            <a:extLst>
              <a:ext uri="{FF2B5EF4-FFF2-40B4-BE49-F238E27FC236}">
                <a16:creationId xmlns:a16="http://schemas.microsoft.com/office/drawing/2014/main" id="{AFF09D84-F1C8-02F2-777D-3F8CC0DE07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36D6A70-6DC7-8D49-2924-CAFE3C687BC3}"/>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609062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8F8AC6-6A82-B1F9-098E-C1E5C2E06B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AFDEBA2-17B2-430A-5074-23B14FDB0C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27A1842-9E13-493F-FDFF-FAA1CB305FC7}"/>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5" name="Footer Placeholder 4">
            <a:extLst>
              <a:ext uri="{FF2B5EF4-FFF2-40B4-BE49-F238E27FC236}">
                <a16:creationId xmlns:a16="http://schemas.microsoft.com/office/drawing/2014/main" id="{AB8E9118-37F1-5902-6C44-7147F18E4E6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80048F7-7DCE-4BDA-4EAC-A8308152DB19}"/>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414409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4C472-05DE-6DA8-3529-D1E0C82D306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D0039C0-531C-9BE7-5DDE-88CAEBDC91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1FA984-0086-E028-9A0E-0DB1E7C0E7A0}"/>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5" name="Footer Placeholder 4">
            <a:extLst>
              <a:ext uri="{FF2B5EF4-FFF2-40B4-BE49-F238E27FC236}">
                <a16:creationId xmlns:a16="http://schemas.microsoft.com/office/drawing/2014/main" id="{D37FD18B-43AE-C277-88A6-69CB0DCFAF0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F19BD9-02A1-D178-849C-9AA3B1F4280D}"/>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9815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1ABBD-F5FE-E984-9947-FCEBB1701E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51993EE-530D-EEF5-0F6D-93CA7F45E4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6E20A4-5228-5D17-CDE9-89DED4D84D2B}"/>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5" name="Footer Placeholder 4">
            <a:extLst>
              <a:ext uri="{FF2B5EF4-FFF2-40B4-BE49-F238E27FC236}">
                <a16:creationId xmlns:a16="http://schemas.microsoft.com/office/drawing/2014/main" id="{C91D463C-A355-6DA3-12DD-E0C193C18F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E6BE5D-ADDF-FB56-0F84-042575725CA9}"/>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2283179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3C10-4531-87B5-E843-66553BC36F5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1B389C2-B513-8231-07F4-59338DDC19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842DCE6-C370-A41D-3A50-BE068FDC47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E533AE4-C6C5-5140-9C43-435103B8B4F0}"/>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6" name="Footer Placeholder 5">
            <a:extLst>
              <a:ext uri="{FF2B5EF4-FFF2-40B4-BE49-F238E27FC236}">
                <a16:creationId xmlns:a16="http://schemas.microsoft.com/office/drawing/2014/main" id="{5B0554C9-28E5-48D3-8930-58564E0C522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674BD85-EB01-E21E-8C5F-A69EA3A84326}"/>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862189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9F071-FBD0-5359-E96D-7C09375B100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F6B1879-198C-8790-6CAB-AECAE160B4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FFF595-D025-DF19-6EBC-3CC3CC3266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8D8556D-9452-3E0F-98E3-7747ECD203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FBEAE2-144E-7D27-68ED-5B532E3317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91492FC-3459-A932-3C98-E7A952661FAE}"/>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8" name="Footer Placeholder 7">
            <a:extLst>
              <a:ext uri="{FF2B5EF4-FFF2-40B4-BE49-F238E27FC236}">
                <a16:creationId xmlns:a16="http://schemas.microsoft.com/office/drawing/2014/main" id="{106E5211-90E2-6907-31CB-94F4F8E3612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C8CEB21-3CC7-98D9-EEEE-8853AF08CF5C}"/>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1570039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A9EF5-3625-0EAF-EC4E-7A071EC9E4A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69DF210-01D0-688C-7F1E-14E17A87D4A9}"/>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4" name="Footer Placeholder 3">
            <a:extLst>
              <a:ext uri="{FF2B5EF4-FFF2-40B4-BE49-F238E27FC236}">
                <a16:creationId xmlns:a16="http://schemas.microsoft.com/office/drawing/2014/main" id="{609C1F84-5849-05BE-60C3-C8F8E1E352E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5A4F8BA-17FC-ADFE-66F5-2DF236EE0D1D}"/>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1157363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DF7C7A-14DB-DD96-C91A-0BD25357DCC6}"/>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3" name="Footer Placeholder 2">
            <a:extLst>
              <a:ext uri="{FF2B5EF4-FFF2-40B4-BE49-F238E27FC236}">
                <a16:creationId xmlns:a16="http://schemas.microsoft.com/office/drawing/2014/main" id="{3FB58524-5197-C495-D950-CFCA5AC7BC0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2B07834-7AB5-3BF7-06C1-797FFA2ECBF5}"/>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3749651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EB60E-B731-A617-9BEE-DE7BCD8233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7B0D9E7-B269-5456-F2F4-DC77EFBBCA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A242B89-671A-6B4F-E3FE-009E2B56E6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14970A-6080-2C55-56DA-7C217C2FA472}"/>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6" name="Footer Placeholder 5">
            <a:extLst>
              <a:ext uri="{FF2B5EF4-FFF2-40B4-BE49-F238E27FC236}">
                <a16:creationId xmlns:a16="http://schemas.microsoft.com/office/drawing/2014/main" id="{B553C945-1D56-826F-0F9A-F7591A8FF73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C632219-6D59-1870-99D4-D372735A2584}"/>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3682734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35207-90BF-A13C-4BBD-D7D32A5FCD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49BED6B-1CD7-9BA0-CC73-3864CF8AE2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34D30F3-EFD7-05CB-780E-9BA77A80D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98729D-A2E7-C18D-79E5-601B1F4CB5AA}"/>
              </a:ext>
            </a:extLst>
          </p:cNvPr>
          <p:cNvSpPr>
            <a:spLocks noGrp="1"/>
          </p:cNvSpPr>
          <p:nvPr>
            <p:ph type="dt" sz="half" idx="10"/>
          </p:nvPr>
        </p:nvSpPr>
        <p:spPr/>
        <p:txBody>
          <a:bodyPr/>
          <a:lstStyle/>
          <a:p>
            <a:fld id="{3204A4B9-8098-4AC5-8897-B54A19FE3F65}" type="datetimeFigureOut">
              <a:rPr lang="en-IN" smtClean="0"/>
              <a:t>27-02-2025</a:t>
            </a:fld>
            <a:endParaRPr lang="en-IN"/>
          </a:p>
        </p:txBody>
      </p:sp>
      <p:sp>
        <p:nvSpPr>
          <p:cNvPr id="6" name="Footer Placeholder 5">
            <a:extLst>
              <a:ext uri="{FF2B5EF4-FFF2-40B4-BE49-F238E27FC236}">
                <a16:creationId xmlns:a16="http://schemas.microsoft.com/office/drawing/2014/main" id="{93AA2E28-0965-8061-7DDF-91D0BBCADC8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9AA42EA-3286-8ABB-5E4E-A9D4AD340DA4}"/>
              </a:ext>
            </a:extLst>
          </p:cNvPr>
          <p:cNvSpPr>
            <a:spLocks noGrp="1"/>
          </p:cNvSpPr>
          <p:nvPr>
            <p:ph type="sldNum" sz="quarter" idx="12"/>
          </p:nvPr>
        </p:nvSpPr>
        <p:spPr/>
        <p:txBody>
          <a:bodyPr/>
          <a:lstStyle/>
          <a:p>
            <a:fld id="{64E11892-36E7-4725-BF41-7A01315819A3}" type="slidenum">
              <a:rPr lang="en-IN" smtClean="0"/>
              <a:t>‹#›</a:t>
            </a:fld>
            <a:endParaRPr lang="en-IN"/>
          </a:p>
        </p:txBody>
      </p:sp>
    </p:spTree>
    <p:extLst>
      <p:ext uri="{BB962C8B-B14F-4D97-AF65-F5344CB8AC3E}">
        <p14:creationId xmlns:p14="http://schemas.microsoft.com/office/powerpoint/2010/main" val="4119025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BAF462-9672-073E-C7E1-29898D45B4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210A0CD-1D7A-06F7-EFA7-677E393B36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FB6011-CD22-74C0-6B4D-8BFFF23B83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204A4B9-8098-4AC5-8897-B54A19FE3F65}" type="datetimeFigureOut">
              <a:rPr lang="en-IN" smtClean="0"/>
              <a:t>27-02-2025</a:t>
            </a:fld>
            <a:endParaRPr lang="en-IN"/>
          </a:p>
        </p:txBody>
      </p:sp>
      <p:sp>
        <p:nvSpPr>
          <p:cNvPr id="5" name="Footer Placeholder 4">
            <a:extLst>
              <a:ext uri="{FF2B5EF4-FFF2-40B4-BE49-F238E27FC236}">
                <a16:creationId xmlns:a16="http://schemas.microsoft.com/office/drawing/2014/main" id="{A92ABC95-5239-03C7-EA07-C33760CE22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E37735E6-AD49-F3E0-49B8-36B6DC8000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4E11892-36E7-4725-BF41-7A01315819A3}" type="slidenum">
              <a:rPr lang="en-IN" smtClean="0"/>
              <a:t>‹#›</a:t>
            </a:fld>
            <a:endParaRPr lang="en-IN"/>
          </a:p>
        </p:txBody>
      </p:sp>
    </p:spTree>
    <p:extLst>
      <p:ext uri="{BB962C8B-B14F-4D97-AF65-F5344CB8AC3E}">
        <p14:creationId xmlns:p14="http://schemas.microsoft.com/office/powerpoint/2010/main" val="3516565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FD045-F06B-413A-624D-3E659FC5866C}"/>
              </a:ext>
            </a:extLst>
          </p:cNvPr>
          <p:cNvSpPr>
            <a:spLocks noGrp="1"/>
          </p:cNvSpPr>
          <p:nvPr>
            <p:ph type="ctrTitle"/>
          </p:nvPr>
        </p:nvSpPr>
        <p:spPr/>
        <p:txBody>
          <a:bodyPr/>
          <a:lstStyle/>
          <a:p>
            <a:r>
              <a:rPr lang="en-IN" dirty="0"/>
              <a:t>Drupal Project</a:t>
            </a:r>
          </a:p>
        </p:txBody>
      </p:sp>
    </p:spTree>
    <p:extLst>
      <p:ext uri="{BB962C8B-B14F-4D97-AF65-F5344CB8AC3E}">
        <p14:creationId xmlns:p14="http://schemas.microsoft.com/office/powerpoint/2010/main" val="2992743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1867DE-9654-240E-3345-690AC54B5330}"/>
              </a:ext>
            </a:extLst>
          </p:cNvPr>
          <p:cNvSpPr txBox="1"/>
          <p:nvPr/>
        </p:nvSpPr>
        <p:spPr>
          <a:xfrm>
            <a:off x="254833" y="329784"/>
            <a:ext cx="11482465" cy="5139869"/>
          </a:xfrm>
          <a:prstGeom prst="rect">
            <a:avLst/>
          </a:prstGeom>
          <a:noFill/>
        </p:spPr>
        <p:txBody>
          <a:bodyPr wrap="square" rtlCol="0">
            <a:spAutoFit/>
          </a:bodyPr>
          <a:lstStyle/>
          <a:p>
            <a:r>
              <a:rPr lang="en-IN" sz="3200" b="1" dirty="0"/>
              <a:t>Situation:</a:t>
            </a:r>
          </a:p>
          <a:p>
            <a:endParaRPr lang="en-IN" sz="3200" b="1" dirty="0"/>
          </a:p>
          <a:p>
            <a:r>
              <a:rPr lang="en-IN" sz="2400" dirty="0"/>
              <a:t>The pharmaceutical customer wanted to initially develop the webpages and customize its web pages according to its requirements also they already had few developed web pages  (functionality or non functionality features).</a:t>
            </a:r>
          </a:p>
          <a:p>
            <a:endParaRPr lang="en-IN" sz="2400" dirty="0"/>
          </a:p>
          <a:p>
            <a:r>
              <a:rPr lang="en-IN" sz="2400" dirty="0"/>
              <a:t>The customer already had couple of web pages(45 website) developed using Drupal themes &amp; Modules but they wanted to update the change on those web pages and hence for this type of request they used to raise an Change Request (CR) ticket on Service Now portal.</a:t>
            </a:r>
          </a:p>
          <a:p>
            <a:endParaRPr lang="en-IN" sz="2400" dirty="0"/>
          </a:p>
          <a:p>
            <a:r>
              <a:rPr lang="en-IN" sz="2400" dirty="0"/>
              <a:t>Whenever the customer wanted to change any Specific update such as updating the button place or adding a new products or </a:t>
            </a:r>
          </a:p>
        </p:txBody>
      </p:sp>
    </p:spTree>
    <p:extLst>
      <p:ext uri="{BB962C8B-B14F-4D97-AF65-F5344CB8AC3E}">
        <p14:creationId xmlns:p14="http://schemas.microsoft.com/office/powerpoint/2010/main" val="224586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6D4D88-C3D1-815E-F039-B9055486502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7CF28D0-E5F6-B35E-3F63-D675ECFF0361}"/>
              </a:ext>
            </a:extLst>
          </p:cNvPr>
          <p:cNvSpPr txBox="1"/>
          <p:nvPr/>
        </p:nvSpPr>
        <p:spPr>
          <a:xfrm>
            <a:off x="254833" y="329784"/>
            <a:ext cx="11482465" cy="4031873"/>
          </a:xfrm>
          <a:prstGeom prst="rect">
            <a:avLst/>
          </a:prstGeom>
          <a:noFill/>
        </p:spPr>
        <p:txBody>
          <a:bodyPr wrap="square" rtlCol="0">
            <a:spAutoFit/>
          </a:bodyPr>
          <a:lstStyle/>
          <a:p>
            <a:r>
              <a:rPr lang="en-IN" sz="3200" b="1" dirty="0"/>
              <a:t>Problem:</a:t>
            </a:r>
          </a:p>
          <a:p>
            <a:endParaRPr lang="en-IN" sz="3200" b="1" dirty="0"/>
          </a:p>
          <a:p>
            <a:r>
              <a:rPr lang="en-IN" sz="2400" b="1" dirty="0"/>
              <a:t>Feasibility:</a:t>
            </a:r>
            <a:r>
              <a:rPr lang="en-IN" sz="2400" dirty="0"/>
              <a:t> check the feasibility of the requirements shared by customer – will the product be able to fulfil the client requirements.</a:t>
            </a:r>
          </a:p>
          <a:p>
            <a:endParaRPr lang="en-IN" sz="2400" dirty="0"/>
          </a:p>
          <a:p>
            <a:r>
              <a:rPr lang="en-IN" sz="2400" b="1" dirty="0"/>
              <a:t>SLA:</a:t>
            </a:r>
            <a:r>
              <a:rPr lang="en-IN" sz="2400" dirty="0"/>
              <a:t> resolve the issues within the SLA timelines.</a:t>
            </a:r>
          </a:p>
          <a:p>
            <a:endParaRPr lang="en-IN" sz="2400" dirty="0"/>
          </a:p>
          <a:p>
            <a:r>
              <a:rPr lang="en-IN" sz="2400" dirty="0"/>
              <a:t>Identify which CR needs </a:t>
            </a:r>
            <a:r>
              <a:rPr lang="en-IN" sz="2400"/>
              <a:t>critical Attention.</a:t>
            </a:r>
            <a:endParaRPr lang="en-IN" sz="2400" dirty="0"/>
          </a:p>
          <a:p>
            <a:endParaRPr lang="en-IN" sz="2400" dirty="0"/>
          </a:p>
          <a:p>
            <a:endParaRPr lang="en-IN" sz="2400" dirty="0"/>
          </a:p>
        </p:txBody>
      </p:sp>
    </p:spTree>
    <p:extLst>
      <p:ext uri="{BB962C8B-B14F-4D97-AF65-F5344CB8AC3E}">
        <p14:creationId xmlns:p14="http://schemas.microsoft.com/office/powerpoint/2010/main" val="4028017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TotalTime>
  <Words>152</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Aptos Display</vt:lpstr>
      <vt:lpstr>Arial</vt:lpstr>
      <vt:lpstr>Office Theme</vt:lpstr>
      <vt:lpstr>Drupal Project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MANISH TALREJA</dc:creator>
  <cp:lastModifiedBy>MANISH TALREJA</cp:lastModifiedBy>
  <cp:revision>1</cp:revision>
  <dcterms:created xsi:type="dcterms:W3CDTF">2025-02-27T09:34:20Z</dcterms:created>
  <dcterms:modified xsi:type="dcterms:W3CDTF">2025-02-27T09:54:09Z</dcterms:modified>
</cp:coreProperties>
</file>