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2" r:id="rId4"/>
    <p:sldId id="271" r:id="rId5"/>
    <p:sldId id="273" r:id="rId6"/>
    <p:sldId id="259" r:id="rId7"/>
    <p:sldId id="260" r:id="rId8"/>
    <p:sldId id="261" r:id="rId9"/>
    <p:sldId id="270" r:id="rId10"/>
    <p:sldId id="262" r:id="rId11"/>
    <p:sldId id="263" r:id="rId12"/>
    <p:sldId id="264" r:id="rId13"/>
    <p:sldId id="265" r:id="rId14"/>
    <p:sldId id="266" r:id="rId15"/>
    <p:sldId id="274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5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9.png"/><Relationship Id="rId7" Type="http://schemas.openxmlformats.org/officeDocument/2006/relationships/image" Target="../media/image8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6" Type="http://schemas.openxmlformats.org/officeDocument/2006/relationships/image" Target="../media/image52.svg"/><Relationship Id="rId5" Type="http://schemas.openxmlformats.org/officeDocument/2006/relationships/image" Target="../media/image51.png"/><Relationship Id="rId4" Type="http://schemas.openxmlformats.org/officeDocument/2006/relationships/image" Target="../media/image5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sv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svg"/><Relationship Id="rId4" Type="http://schemas.openxmlformats.org/officeDocument/2006/relationships/image" Target="../media/image37.svg"/><Relationship Id="rId9" Type="http://schemas.openxmlformats.org/officeDocument/2006/relationships/image" Target="../media/image4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9.png"/><Relationship Id="rId7" Type="http://schemas.openxmlformats.org/officeDocument/2006/relationships/image" Target="../media/image8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6" Type="http://schemas.openxmlformats.org/officeDocument/2006/relationships/image" Target="../media/image52.svg"/><Relationship Id="rId5" Type="http://schemas.openxmlformats.org/officeDocument/2006/relationships/image" Target="../media/image51.png"/><Relationship Id="rId4" Type="http://schemas.openxmlformats.org/officeDocument/2006/relationships/image" Target="../media/image5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sv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39.sv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svg"/><Relationship Id="rId4" Type="http://schemas.openxmlformats.org/officeDocument/2006/relationships/image" Target="../media/image37.svg"/><Relationship Id="rId9" Type="http://schemas.openxmlformats.org/officeDocument/2006/relationships/image" Target="../media/image4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2C978A-E5F3-4BE2-A5A7-009D43BF7D7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F89DAC-9A82-4074-8CD7-B525AE3AC7A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/>
            <a:t>Existing freeze-drying equipment is outdated.</a:t>
          </a:r>
          <a:endParaRPr lang="en-US"/>
        </a:p>
      </dgm:t>
    </dgm:pt>
    <dgm:pt modelId="{B8B09A1E-0A45-41E6-847B-BD2D70E5F308}" type="parTrans" cxnId="{596FF38E-2BBB-45C1-A858-5B0BBA63E570}">
      <dgm:prSet/>
      <dgm:spPr/>
      <dgm:t>
        <a:bodyPr/>
        <a:lstStyle/>
        <a:p>
          <a:endParaRPr lang="en-US"/>
        </a:p>
      </dgm:t>
    </dgm:pt>
    <dgm:pt modelId="{4104D194-86B1-4586-8346-24002E01A373}" type="sibTrans" cxnId="{596FF38E-2BBB-45C1-A858-5B0BBA63E570}">
      <dgm:prSet/>
      <dgm:spPr/>
      <dgm:t>
        <a:bodyPr/>
        <a:lstStyle/>
        <a:p>
          <a:endParaRPr lang="en-US"/>
        </a:p>
      </dgm:t>
    </dgm:pt>
    <dgm:pt modelId="{9F99D1C7-D169-4A26-A214-082A706A9A3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/>
            <a:t>Limited capacity to scale up production for increased demand.</a:t>
          </a:r>
          <a:endParaRPr lang="en-US"/>
        </a:p>
      </dgm:t>
    </dgm:pt>
    <dgm:pt modelId="{D7DA0690-C46B-4CB5-BACC-44FDCB3FDD4A}" type="parTrans" cxnId="{00C78AC2-F89C-49CC-A023-C56EE581D707}">
      <dgm:prSet/>
      <dgm:spPr/>
      <dgm:t>
        <a:bodyPr/>
        <a:lstStyle/>
        <a:p>
          <a:endParaRPr lang="en-US"/>
        </a:p>
      </dgm:t>
    </dgm:pt>
    <dgm:pt modelId="{4091F38A-F919-457C-BC3D-1E8F51F26CD0}" type="sibTrans" cxnId="{00C78AC2-F89C-49CC-A023-C56EE581D707}">
      <dgm:prSet/>
      <dgm:spPr/>
      <dgm:t>
        <a:bodyPr/>
        <a:lstStyle/>
        <a:p>
          <a:endParaRPr lang="en-US"/>
        </a:p>
      </dgm:t>
    </dgm:pt>
    <dgm:pt modelId="{9DED9143-30D3-4F88-9FEE-80D2C4DDD53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/>
            <a:t>Inconsistent product quality due to older processes.</a:t>
          </a:r>
          <a:endParaRPr lang="en-US"/>
        </a:p>
      </dgm:t>
    </dgm:pt>
    <dgm:pt modelId="{B36449A2-C4E3-494F-A9F6-CDD5B192015F}" type="parTrans" cxnId="{773DA27D-8B0E-49B1-86F8-DCD4C965AFD2}">
      <dgm:prSet/>
      <dgm:spPr/>
      <dgm:t>
        <a:bodyPr/>
        <a:lstStyle/>
        <a:p>
          <a:endParaRPr lang="en-US"/>
        </a:p>
      </dgm:t>
    </dgm:pt>
    <dgm:pt modelId="{BFF9288C-219E-4FE6-A877-ECA419988545}" type="sibTrans" cxnId="{773DA27D-8B0E-49B1-86F8-DCD4C965AFD2}">
      <dgm:prSet/>
      <dgm:spPr/>
      <dgm:t>
        <a:bodyPr/>
        <a:lstStyle/>
        <a:p>
          <a:endParaRPr lang="en-US"/>
        </a:p>
      </dgm:t>
    </dgm:pt>
    <dgm:pt modelId="{B9A78024-5C9A-4A23-B6A8-EF401B7C262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/>
            <a:t>Growing market demand for high-quality, stable vaccines. </a:t>
          </a:r>
          <a:endParaRPr lang="en-US"/>
        </a:p>
      </dgm:t>
    </dgm:pt>
    <dgm:pt modelId="{94B263C1-6F86-497B-BC0F-8EE6350F0CBA}" type="parTrans" cxnId="{C4636D78-D63C-4030-9050-5F3066D8470E}">
      <dgm:prSet/>
      <dgm:spPr/>
      <dgm:t>
        <a:bodyPr/>
        <a:lstStyle/>
        <a:p>
          <a:endParaRPr lang="en-US"/>
        </a:p>
      </dgm:t>
    </dgm:pt>
    <dgm:pt modelId="{63BE8478-AA18-452F-A57E-D281BD11A60A}" type="sibTrans" cxnId="{C4636D78-D63C-4030-9050-5F3066D8470E}">
      <dgm:prSet/>
      <dgm:spPr/>
      <dgm:t>
        <a:bodyPr/>
        <a:lstStyle/>
        <a:p>
          <a:endParaRPr lang="en-US"/>
        </a:p>
      </dgm:t>
    </dgm:pt>
    <dgm:pt modelId="{5CC1A557-74DF-4E69-8926-ACCD7B771CBD}" type="pres">
      <dgm:prSet presAssocID="{E82C978A-E5F3-4BE2-A5A7-009D43BF7D77}" presName="root" presStyleCnt="0">
        <dgm:presLayoutVars>
          <dgm:dir/>
          <dgm:resizeHandles val="exact"/>
        </dgm:presLayoutVars>
      </dgm:prSet>
      <dgm:spPr/>
    </dgm:pt>
    <dgm:pt modelId="{69EBFFA8-7BF3-4111-8D97-64F093157C00}" type="pres">
      <dgm:prSet presAssocID="{4CF89DAC-9A82-4074-8CD7-B525AE3AC7A1}" presName="compNode" presStyleCnt="0"/>
      <dgm:spPr/>
    </dgm:pt>
    <dgm:pt modelId="{5A06F32A-F0DF-4B1A-B98C-0F436C7CDB70}" type="pres">
      <dgm:prSet presAssocID="{4CF89DAC-9A82-4074-8CD7-B525AE3AC7A1}" presName="bgRect" presStyleLbl="bgShp" presStyleIdx="0" presStyleCnt="4"/>
      <dgm:spPr/>
    </dgm:pt>
    <dgm:pt modelId="{0FBAB9F5-F765-47AA-8582-9282411B7B34}" type="pres">
      <dgm:prSet presAssocID="{4CF89DAC-9A82-4074-8CD7-B525AE3AC7A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w Temperature"/>
        </a:ext>
      </dgm:extLst>
    </dgm:pt>
    <dgm:pt modelId="{38F61F59-F83D-4FD6-A265-C865D47004B1}" type="pres">
      <dgm:prSet presAssocID="{4CF89DAC-9A82-4074-8CD7-B525AE3AC7A1}" presName="spaceRect" presStyleCnt="0"/>
      <dgm:spPr/>
    </dgm:pt>
    <dgm:pt modelId="{27AF86EF-3E3A-4E38-A20D-4BED286DB1DC}" type="pres">
      <dgm:prSet presAssocID="{4CF89DAC-9A82-4074-8CD7-B525AE3AC7A1}" presName="parTx" presStyleLbl="revTx" presStyleIdx="0" presStyleCnt="4">
        <dgm:presLayoutVars>
          <dgm:chMax val="0"/>
          <dgm:chPref val="0"/>
        </dgm:presLayoutVars>
      </dgm:prSet>
      <dgm:spPr/>
    </dgm:pt>
    <dgm:pt modelId="{C47D58C5-99EC-4038-902F-ADA8D57BEBD6}" type="pres">
      <dgm:prSet presAssocID="{4104D194-86B1-4586-8346-24002E01A373}" presName="sibTrans" presStyleCnt="0"/>
      <dgm:spPr/>
    </dgm:pt>
    <dgm:pt modelId="{7C235BC3-3333-46BC-922F-5B3A6D019AC4}" type="pres">
      <dgm:prSet presAssocID="{9F99D1C7-D169-4A26-A214-082A706A9A3F}" presName="compNode" presStyleCnt="0"/>
      <dgm:spPr/>
    </dgm:pt>
    <dgm:pt modelId="{2D3DB409-1D70-41A2-BAEE-17D8787E835D}" type="pres">
      <dgm:prSet presAssocID="{9F99D1C7-D169-4A26-A214-082A706A9A3F}" presName="bgRect" presStyleLbl="bgShp" presStyleIdx="1" presStyleCnt="4"/>
      <dgm:spPr/>
    </dgm:pt>
    <dgm:pt modelId="{DEAF93DF-C354-4E87-A0C3-E99E81D44680}" type="pres">
      <dgm:prSet presAssocID="{9F99D1C7-D169-4A26-A214-082A706A9A3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FFF16D2F-061A-461C-A02E-523AAB5BE176}" type="pres">
      <dgm:prSet presAssocID="{9F99D1C7-D169-4A26-A214-082A706A9A3F}" presName="spaceRect" presStyleCnt="0"/>
      <dgm:spPr/>
    </dgm:pt>
    <dgm:pt modelId="{A8D0EEEB-ED23-4D0F-B378-4AA99BF6252E}" type="pres">
      <dgm:prSet presAssocID="{9F99D1C7-D169-4A26-A214-082A706A9A3F}" presName="parTx" presStyleLbl="revTx" presStyleIdx="1" presStyleCnt="4">
        <dgm:presLayoutVars>
          <dgm:chMax val="0"/>
          <dgm:chPref val="0"/>
        </dgm:presLayoutVars>
      </dgm:prSet>
      <dgm:spPr/>
    </dgm:pt>
    <dgm:pt modelId="{76F07F59-F1CB-45E5-87D0-E5A9D4E2203A}" type="pres">
      <dgm:prSet presAssocID="{4091F38A-F919-457C-BC3D-1E8F51F26CD0}" presName="sibTrans" presStyleCnt="0"/>
      <dgm:spPr/>
    </dgm:pt>
    <dgm:pt modelId="{F9919D53-0429-445B-ABDA-57DB229DFED6}" type="pres">
      <dgm:prSet presAssocID="{9DED9143-30D3-4F88-9FEE-80D2C4DDD536}" presName="compNode" presStyleCnt="0"/>
      <dgm:spPr/>
    </dgm:pt>
    <dgm:pt modelId="{8AF009AD-DB0C-4332-80A9-AD027CC132A2}" type="pres">
      <dgm:prSet presAssocID="{9DED9143-30D3-4F88-9FEE-80D2C4DDD536}" presName="bgRect" presStyleLbl="bgShp" presStyleIdx="2" presStyleCnt="4"/>
      <dgm:spPr/>
    </dgm:pt>
    <dgm:pt modelId="{72001801-97C6-4A88-A8FF-397D9D2F7435}" type="pres">
      <dgm:prSet presAssocID="{9DED9143-30D3-4F88-9FEE-80D2C4DDD53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son with Cane"/>
        </a:ext>
      </dgm:extLst>
    </dgm:pt>
    <dgm:pt modelId="{54F9C70B-5F3D-4969-8AB2-74BCC83A9833}" type="pres">
      <dgm:prSet presAssocID="{9DED9143-30D3-4F88-9FEE-80D2C4DDD536}" presName="spaceRect" presStyleCnt="0"/>
      <dgm:spPr/>
    </dgm:pt>
    <dgm:pt modelId="{B753D29D-159E-471E-87FD-C99EDC5B3947}" type="pres">
      <dgm:prSet presAssocID="{9DED9143-30D3-4F88-9FEE-80D2C4DDD536}" presName="parTx" presStyleLbl="revTx" presStyleIdx="2" presStyleCnt="4">
        <dgm:presLayoutVars>
          <dgm:chMax val="0"/>
          <dgm:chPref val="0"/>
        </dgm:presLayoutVars>
      </dgm:prSet>
      <dgm:spPr/>
    </dgm:pt>
    <dgm:pt modelId="{7808A15C-BE84-4942-8341-215960959683}" type="pres">
      <dgm:prSet presAssocID="{BFF9288C-219E-4FE6-A877-ECA419988545}" presName="sibTrans" presStyleCnt="0"/>
      <dgm:spPr/>
    </dgm:pt>
    <dgm:pt modelId="{5881CC72-D776-46C9-A225-72E3443AFB99}" type="pres">
      <dgm:prSet presAssocID="{B9A78024-5C9A-4A23-B6A8-EF401B7C2623}" presName="compNode" presStyleCnt="0"/>
      <dgm:spPr/>
    </dgm:pt>
    <dgm:pt modelId="{2A5D6A4B-2F12-4C7A-9E19-8D6D35E15D4F}" type="pres">
      <dgm:prSet presAssocID="{B9A78024-5C9A-4A23-B6A8-EF401B7C2623}" presName="bgRect" presStyleLbl="bgShp" presStyleIdx="3" presStyleCnt="4"/>
      <dgm:spPr/>
    </dgm:pt>
    <dgm:pt modelId="{B9CA8630-831F-4B60-BEF0-CA746D27CA46}" type="pres">
      <dgm:prSet presAssocID="{B9A78024-5C9A-4A23-B6A8-EF401B7C262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20B212C9-F6EA-4F45-833F-4EC85B9CDF02}" type="pres">
      <dgm:prSet presAssocID="{B9A78024-5C9A-4A23-B6A8-EF401B7C2623}" presName="spaceRect" presStyleCnt="0"/>
      <dgm:spPr/>
    </dgm:pt>
    <dgm:pt modelId="{8DA617BE-53D9-4099-8BAB-884D2F5252DA}" type="pres">
      <dgm:prSet presAssocID="{B9A78024-5C9A-4A23-B6A8-EF401B7C262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C0DCF16-525B-4B3B-81E7-C1A9ADEB3870}" type="presOf" srcId="{9DED9143-30D3-4F88-9FEE-80D2C4DDD536}" destId="{B753D29D-159E-471E-87FD-C99EDC5B3947}" srcOrd="0" destOrd="0" presId="urn:microsoft.com/office/officeart/2018/2/layout/IconVerticalSolidList"/>
    <dgm:cxn modelId="{44DB431A-3692-4580-8354-4F377B6C911C}" type="presOf" srcId="{E82C978A-E5F3-4BE2-A5A7-009D43BF7D77}" destId="{5CC1A557-74DF-4E69-8926-ACCD7B771CBD}" srcOrd="0" destOrd="0" presId="urn:microsoft.com/office/officeart/2018/2/layout/IconVerticalSolidList"/>
    <dgm:cxn modelId="{1F6F461E-CFBA-460A-A33E-F16EB7C2AE0E}" type="presOf" srcId="{B9A78024-5C9A-4A23-B6A8-EF401B7C2623}" destId="{8DA617BE-53D9-4099-8BAB-884D2F5252DA}" srcOrd="0" destOrd="0" presId="urn:microsoft.com/office/officeart/2018/2/layout/IconVerticalSolidList"/>
    <dgm:cxn modelId="{1F0DAB6C-C891-4FBA-AEEE-53E2AB07DF2D}" type="presOf" srcId="{4CF89DAC-9A82-4074-8CD7-B525AE3AC7A1}" destId="{27AF86EF-3E3A-4E38-A20D-4BED286DB1DC}" srcOrd="0" destOrd="0" presId="urn:microsoft.com/office/officeart/2018/2/layout/IconVerticalSolidList"/>
    <dgm:cxn modelId="{C4636D78-D63C-4030-9050-5F3066D8470E}" srcId="{E82C978A-E5F3-4BE2-A5A7-009D43BF7D77}" destId="{B9A78024-5C9A-4A23-B6A8-EF401B7C2623}" srcOrd="3" destOrd="0" parTransId="{94B263C1-6F86-497B-BC0F-8EE6350F0CBA}" sibTransId="{63BE8478-AA18-452F-A57E-D281BD11A60A}"/>
    <dgm:cxn modelId="{773DA27D-8B0E-49B1-86F8-DCD4C965AFD2}" srcId="{E82C978A-E5F3-4BE2-A5A7-009D43BF7D77}" destId="{9DED9143-30D3-4F88-9FEE-80D2C4DDD536}" srcOrd="2" destOrd="0" parTransId="{B36449A2-C4E3-494F-A9F6-CDD5B192015F}" sibTransId="{BFF9288C-219E-4FE6-A877-ECA419988545}"/>
    <dgm:cxn modelId="{596FF38E-2BBB-45C1-A858-5B0BBA63E570}" srcId="{E82C978A-E5F3-4BE2-A5A7-009D43BF7D77}" destId="{4CF89DAC-9A82-4074-8CD7-B525AE3AC7A1}" srcOrd="0" destOrd="0" parTransId="{B8B09A1E-0A45-41E6-847B-BD2D70E5F308}" sibTransId="{4104D194-86B1-4586-8346-24002E01A373}"/>
    <dgm:cxn modelId="{00C78AC2-F89C-49CC-A023-C56EE581D707}" srcId="{E82C978A-E5F3-4BE2-A5A7-009D43BF7D77}" destId="{9F99D1C7-D169-4A26-A214-082A706A9A3F}" srcOrd="1" destOrd="0" parTransId="{D7DA0690-C46B-4CB5-BACC-44FDCB3FDD4A}" sibTransId="{4091F38A-F919-457C-BC3D-1E8F51F26CD0}"/>
    <dgm:cxn modelId="{982DC7D6-D11F-4C9D-97B8-D5681E4D8992}" type="presOf" srcId="{9F99D1C7-D169-4A26-A214-082A706A9A3F}" destId="{A8D0EEEB-ED23-4D0F-B378-4AA99BF6252E}" srcOrd="0" destOrd="0" presId="urn:microsoft.com/office/officeart/2018/2/layout/IconVerticalSolidList"/>
    <dgm:cxn modelId="{B69EEC52-F92B-473F-B74A-E1CBD6853C75}" type="presParOf" srcId="{5CC1A557-74DF-4E69-8926-ACCD7B771CBD}" destId="{69EBFFA8-7BF3-4111-8D97-64F093157C00}" srcOrd="0" destOrd="0" presId="urn:microsoft.com/office/officeart/2018/2/layout/IconVerticalSolidList"/>
    <dgm:cxn modelId="{2AF96D41-F155-43D0-9B12-925CB878D583}" type="presParOf" srcId="{69EBFFA8-7BF3-4111-8D97-64F093157C00}" destId="{5A06F32A-F0DF-4B1A-B98C-0F436C7CDB70}" srcOrd="0" destOrd="0" presId="urn:microsoft.com/office/officeart/2018/2/layout/IconVerticalSolidList"/>
    <dgm:cxn modelId="{9C815FCB-2BD1-46F1-8159-DC2AA545C62B}" type="presParOf" srcId="{69EBFFA8-7BF3-4111-8D97-64F093157C00}" destId="{0FBAB9F5-F765-47AA-8582-9282411B7B34}" srcOrd="1" destOrd="0" presId="urn:microsoft.com/office/officeart/2018/2/layout/IconVerticalSolidList"/>
    <dgm:cxn modelId="{D64CFFF0-753B-430F-B2CB-6D4976DBE275}" type="presParOf" srcId="{69EBFFA8-7BF3-4111-8D97-64F093157C00}" destId="{38F61F59-F83D-4FD6-A265-C865D47004B1}" srcOrd="2" destOrd="0" presId="urn:microsoft.com/office/officeart/2018/2/layout/IconVerticalSolidList"/>
    <dgm:cxn modelId="{5021B929-28BD-4AD4-8B70-46DEF44042CF}" type="presParOf" srcId="{69EBFFA8-7BF3-4111-8D97-64F093157C00}" destId="{27AF86EF-3E3A-4E38-A20D-4BED286DB1DC}" srcOrd="3" destOrd="0" presId="urn:microsoft.com/office/officeart/2018/2/layout/IconVerticalSolidList"/>
    <dgm:cxn modelId="{2BA4898E-094E-480A-883F-917C15E4D2E8}" type="presParOf" srcId="{5CC1A557-74DF-4E69-8926-ACCD7B771CBD}" destId="{C47D58C5-99EC-4038-902F-ADA8D57BEBD6}" srcOrd="1" destOrd="0" presId="urn:microsoft.com/office/officeart/2018/2/layout/IconVerticalSolidList"/>
    <dgm:cxn modelId="{A2416500-DECC-44B0-9EFC-1C33B3E38D6B}" type="presParOf" srcId="{5CC1A557-74DF-4E69-8926-ACCD7B771CBD}" destId="{7C235BC3-3333-46BC-922F-5B3A6D019AC4}" srcOrd="2" destOrd="0" presId="urn:microsoft.com/office/officeart/2018/2/layout/IconVerticalSolidList"/>
    <dgm:cxn modelId="{272155FB-6E27-4F13-AB33-6ED557A27918}" type="presParOf" srcId="{7C235BC3-3333-46BC-922F-5B3A6D019AC4}" destId="{2D3DB409-1D70-41A2-BAEE-17D8787E835D}" srcOrd="0" destOrd="0" presId="urn:microsoft.com/office/officeart/2018/2/layout/IconVerticalSolidList"/>
    <dgm:cxn modelId="{C86BBC56-4511-40DF-B7BB-848DC927DC31}" type="presParOf" srcId="{7C235BC3-3333-46BC-922F-5B3A6D019AC4}" destId="{DEAF93DF-C354-4E87-A0C3-E99E81D44680}" srcOrd="1" destOrd="0" presId="urn:microsoft.com/office/officeart/2018/2/layout/IconVerticalSolidList"/>
    <dgm:cxn modelId="{C2C2C476-5617-4CAA-B51B-183D061B7C96}" type="presParOf" srcId="{7C235BC3-3333-46BC-922F-5B3A6D019AC4}" destId="{FFF16D2F-061A-461C-A02E-523AAB5BE176}" srcOrd="2" destOrd="0" presId="urn:microsoft.com/office/officeart/2018/2/layout/IconVerticalSolidList"/>
    <dgm:cxn modelId="{6B5F5DA0-FDCC-41CB-B5BB-66379BD38293}" type="presParOf" srcId="{7C235BC3-3333-46BC-922F-5B3A6D019AC4}" destId="{A8D0EEEB-ED23-4D0F-B378-4AA99BF6252E}" srcOrd="3" destOrd="0" presId="urn:microsoft.com/office/officeart/2018/2/layout/IconVerticalSolidList"/>
    <dgm:cxn modelId="{2812BE43-3A6A-4E0D-81F1-83B1A3448313}" type="presParOf" srcId="{5CC1A557-74DF-4E69-8926-ACCD7B771CBD}" destId="{76F07F59-F1CB-45E5-87D0-E5A9D4E2203A}" srcOrd="3" destOrd="0" presId="urn:microsoft.com/office/officeart/2018/2/layout/IconVerticalSolidList"/>
    <dgm:cxn modelId="{FBF907B8-35E0-454A-AF98-929B04E162A4}" type="presParOf" srcId="{5CC1A557-74DF-4E69-8926-ACCD7B771CBD}" destId="{F9919D53-0429-445B-ABDA-57DB229DFED6}" srcOrd="4" destOrd="0" presId="urn:microsoft.com/office/officeart/2018/2/layout/IconVerticalSolidList"/>
    <dgm:cxn modelId="{4AFE9CC7-2EEB-423E-AD55-5ECD45828E62}" type="presParOf" srcId="{F9919D53-0429-445B-ABDA-57DB229DFED6}" destId="{8AF009AD-DB0C-4332-80A9-AD027CC132A2}" srcOrd="0" destOrd="0" presId="urn:microsoft.com/office/officeart/2018/2/layout/IconVerticalSolidList"/>
    <dgm:cxn modelId="{C3FAC598-8907-4BF1-87B2-BAB1A8656CD6}" type="presParOf" srcId="{F9919D53-0429-445B-ABDA-57DB229DFED6}" destId="{72001801-97C6-4A88-A8FF-397D9D2F7435}" srcOrd="1" destOrd="0" presId="urn:microsoft.com/office/officeart/2018/2/layout/IconVerticalSolidList"/>
    <dgm:cxn modelId="{6F808B2D-3D1A-4E8B-B64A-80BDA8554F4C}" type="presParOf" srcId="{F9919D53-0429-445B-ABDA-57DB229DFED6}" destId="{54F9C70B-5F3D-4969-8AB2-74BCC83A9833}" srcOrd="2" destOrd="0" presId="urn:microsoft.com/office/officeart/2018/2/layout/IconVerticalSolidList"/>
    <dgm:cxn modelId="{D967C998-88AD-4AA6-9602-F5766D8E5605}" type="presParOf" srcId="{F9919D53-0429-445B-ABDA-57DB229DFED6}" destId="{B753D29D-159E-471E-87FD-C99EDC5B3947}" srcOrd="3" destOrd="0" presId="urn:microsoft.com/office/officeart/2018/2/layout/IconVerticalSolidList"/>
    <dgm:cxn modelId="{ACC86227-C005-4358-8E84-49C35CE1043D}" type="presParOf" srcId="{5CC1A557-74DF-4E69-8926-ACCD7B771CBD}" destId="{7808A15C-BE84-4942-8341-215960959683}" srcOrd="5" destOrd="0" presId="urn:microsoft.com/office/officeart/2018/2/layout/IconVerticalSolidList"/>
    <dgm:cxn modelId="{52C9B9D5-5AA0-41EF-9FD4-EF7E93CC620F}" type="presParOf" srcId="{5CC1A557-74DF-4E69-8926-ACCD7B771CBD}" destId="{5881CC72-D776-46C9-A225-72E3443AFB99}" srcOrd="6" destOrd="0" presId="urn:microsoft.com/office/officeart/2018/2/layout/IconVerticalSolidList"/>
    <dgm:cxn modelId="{5F9FFF7B-2C31-43BC-823F-8C521978C341}" type="presParOf" srcId="{5881CC72-D776-46C9-A225-72E3443AFB99}" destId="{2A5D6A4B-2F12-4C7A-9E19-8D6D35E15D4F}" srcOrd="0" destOrd="0" presId="urn:microsoft.com/office/officeart/2018/2/layout/IconVerticalSolidList"/>
    <dgm:cxn modelId="{8B137386-5E9E-4C35-8390-890153A1D871}" type="presParOf" srcId="{5881CC72-D776-46C9-A225-72E3443AFB99}" destId="{B9CA8630-831F-4B60-BEF0-CA746D27CA46}" srcOrd="1" destOrd="0" presId="urn:microsoft.com/office/officeart/2018/2/layout/IconVerticalSolidList"/>
    <dgm:cxn modelId="{F1F689D9-8BF8-4C72-AD92-183BA96C2706}" type="presParOf" srcId="{5881CC72-D776-46C9-A225-72E3443AFB99}" destId="{20B212C9-F6EA-4F45-833F-4EC85B9CDF02}" srcOrd="2" destOrd="0" presId="urn:microsoft.com/office/officeart/2018/2/layout/IconVerticalSolidList"/>
    <dgm:cxn modelId="{572DD20B-64C0-4B9B-88BF-523053B9B334}" type="presParOf" srcId="{5881CC72-D776-46C9-A225-72E3443AFB99}" destId="{8DA617BE-53D9-4099-8BAB-884D2F5252D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D2488B-EB12-4BCD-8AC3-B735DA08E0F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391261-0A13-4447-846B-FEA0E01B562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Enhanced data accuracy and integrity.</a:t>
          </a:r>
        </a:p>
      </dgm:t>
    </dgm:pt>
    <dgm:pt modelId="{3614E164-40BE-462A-BCE8-CE4F422D79EB}" type="parTrans" cxnId="{DF580736-57C2-4033-94DB-1DD767DB059F}">
      <dgm:prSet/>
      <dgm:spPr/>
      <dgm:t>
        <a:bodyPr/>
        <a:lstStyle/>
        <a:p>
          <a:endParaRPr lang="en-US"/>
        </a:p>
      </dgm:t>
    </dgm:pt>
    <dgm:pt modelId="{CE231B83-065D-49A3-96F7-4B0A39A38177}" type="sibTrans" cxnId="{DF580736-57C2-4033-94DB-1DD767DB059F}">
      <dgm:prSet/>
      <dgm:spPr/>
      <dgm:t>
        <a:bodyPr/>
        <a:lstStyle/>
        <a:p>
          <a:endParaRPr lang="en-US"/>
        </a:p>
      </dgm:t>
    </dgm:pt>
    <dgm:pt modelId="{CECFB3F6-56FC-4CB2-87EB-BEFE90F57C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Reduced operational costs and cycle times.</a:t>
          </a:r>
        </a:p>
      </dgm:t>
    </dgm:pt>
    <dgm:pt modelId="{895CD959-65D9-4461-8E8C-A15DAD53C454}" type="parTrans" cxnId="{2B315EEB-8F40-48D1-A655-52D44C457081}">
      <dgm:prSet/>
      <dgm:spPr/>
      <dgm:t>
        <a:bodyPr/>
        <a:lstStyle/>
        <a:p>
          <a:endParaRPr lang="en-US"/>
        </a:p>
      </dgm:t>
    </dgm:pt>
    <dgm:pt modelId="{D694F243-7A58-4B39-9A20-15A642A9C785}" type="sibTrans" cxnId="{2B315EEB-8F40-48D1-A655-52D44C457081}">
      <dgm:prSet/>
      <dgm:spPr/>
      <dgm:t>
        <a:bodyPr/>
        <a:lstStyle/>
        <a:p>
          <a:endParaRPr lang="en-US"/>
        </a:p>
      </dgm:t>
    </dgm:pt>
    <dgm:pt modelId="{7C8EBF59-BC27-4B60-A185-5F0E7BB2F7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Streamlined workflows between laboratory and production.</a:t>
          </a:r>
        </a:p>
      </dgm:t>
    </dgm:pt>
    <dgm:pt modelId="{AC5C85F9-98BA-4D72-A056-D1606A8E2A77}" type="parTrans" cxnId="{9741A086-1129-4D13-8083-B08AF41B96C6}">
      <dgm:prSet/>
      <dgm:spPr/>
      <dgm:t>
        <a:bodyPr/>
        <a:lstStyle/>
        <a:p>
          <a:endParaRPr lang="en-US"/>
        </a:p>
      </dgm:t>
    </dgm:pt>
    <dgm:pt modelId="{A3453B47-509E-46DA-B30A-6400BEF61C5F}" type="sibTrans" cxnId="{9741A086-1129-4D13-8083-B08AF41B96C6}">
      <dgm:prSet/>
      <dgm:spPr/>
      <dgm:t>
        <a:bodyPr/>
        <a:lstStyle/>
        <a:p>
          <a:endParaRPr lang="en-US"/>
        </a:p>
      </dgm:t>
    </dgm:pt>
    <dgm:pt modelId="{3CC0691D-457B-47BF-9699-E01704E70E3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Faster time-to-market for vaccines.</a:t>
          </a:r>
        </a:p>
      </dgm:t>
    </dgm:pt>
    <dgm:pt modelId="{CAA12426-E57A-45EC-B5A4-ADD5B25FD586}" type="parTrans" cxnId="{EE79E3D1-23E3-4916-AD29-2765E5CBE8AE}">
      <dgm:prSet/>
      <dgm:spPr/>
      <dgm:t>
        <a:bodyPr/>
        <a:lstStyle/>
        <a:p>
          <a:endParaRPr lang="en-US"/>
        </a:p>
      </dgm:t>
    </dgm:pt>
    <dgm:pt modelId="{A1CE3F38-4516-4AFC-A46A-043D8087511B}" type="sibTrans" cxnId="{EE79E3D1-23E3-4916-AD29-2765E5CBE8AE}">
      <dgm:prSet/>
      <dgm:spPr/>
      <dgm:t>
        <a:bodyPr/>
        <a:lstStyle/>
        <a:p>
          <a:endParaRPr lang="en-US"/>
        </a:p>
      </dgm:t>
    </dgm:pt>
    <dgm:pt modelId="{039955E1-0BF3-43D8-9A9B-5F037CE29BB7}" type="pres">
      <dgm:prSet presAssocID="{17D2488B-EB12-4BCD-8AC3-B735DA08E0F3}" presName="root" presStyleCnt="0">
        <dgm:presLayoutVars>
          <dgm:dir/>
          <dgm:resizeHandles val="exact"/>
        </dgm:presLayoutVars>
      </dgm:prSet>
      <dgm:spPr/>
    </dgm:pt>
    <dgm:pt modelId="{55CAA9AB-1676-47E2-9006-20FE1747AA4B}" type="pres">
      <dgm:prSet presAssocID="{49391261-0A13-4447-846B-FEA0E01B5623}" presName="compNode" presStyleCnt="0"/>
      <dgm:spPr/>
    </dgm:pt>
    <dgm:pt modelId="{FCEA4152-2B45-4396-A412-2A416E94D3E3}" type="pres">
      <dgm:prSet presAssocID="{49391261-0A13-4447-846B-FEA0E01B5623}" presName="bgRect" presStyleLbl="bgShp" presStyleIdx="0" presStyleCnt="4"/>
      <dgm:spPr/>
    </dgm:pt>
    <dgm:pt modelId="{67BE7CE5-756C-4523-A3CC-DDC5697EC15D}" type="pres">
      <dgm:prSet presAssocID="{49391261-0A13-4447-846B-FEA0E01B562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rget"/>
        </a:ext>
      </dgm:extLst>
    </dgm:pt>
    <dgm:pt modelId="{6B600B7A-5A9E-4593-88D9-B7BA15AE9001}" type="pres">
      <dgm:prSet presAssocID="{49391261-0A13-4447-846B-FEA0E01B5623}" presName="spaceRect" presStyleCnt="0"/>
      <dgm:spPr/>
    </dgm:pt>
    <dgm:pt modelId="{676DB715-1F45-4ACD-AB34-3D81124E07AA}" type="pres">
      <dgm:prSet presAssocID="{49391261-0A13-4447-846B-FEA0E01B5623}" presName="parTx" presStyleLbl="revTx" presStyleIdx="0" presStyleCnt="4">
        <dgm:presLayoutVars>
          <dgm:chMax val="0"/>
          <dgm:chPref val="0"/>
        </dgm:presLayoutVars>
      </dgm:prSet>
      <dgm:spPr/>
    </dgm:pt>
    <dgm:pt modelId="{DBA3D5D6-415E-40B1-83F5-C4097F9CDBC7}" type="pres">
      <dgm:prSet presAssocID="{CE231B83-065D-49A3-96F7-4B0A39A38177}" presName="sibTrans" presStyleCnt="0"/>
      <dgm:spPr/>
    </dgm:pt>
    <dgm:pt modelId="{FDA60D53-622A-43AC-93F9-9A576AC2E04A}" type="pres">
      <dgm:prSet presAssocID="{CECFB3F6-56FC-4CB2-87EB-BEFE90F57C1D}" presName="compNode" presStyleCnt="0"/>
      <dgm:spPr/>
    </dgm:pt>
    <dgm:pt modelId="{8343F6FD-D6D6-45CD-8FC4-57EE1B3C5D04}" type="pres">
      <dgm:prSet presAssocID="{CECFB3F6-56FC-4CB2-87EB-BEFE90F57C1D}" presName="bgRect" presStyleLbl="bgShp" presStyleIdx="1" presStyleCnt="4"/>
      <dgm:spPr/>
    </dgm:pt>
    <dgm:pt modelId="{B69E9359-EECD-4B8D-9E04-836104764F21}" type="pres">
      <dgm:prSet presAssocID="{CECFB3F6-56FC-4CB2-87EB-BEFE90F57C1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689A7228-5CDA-4E2E-A5C3-E9F10784F41A}" type="pres">
      <dgm:prSet presAssocID="{CECFB3F6-56FC-4CB2-87EB-BEFE90F57C1D}" presName="spaceRect" presStyleCnt="0"/>
      <dgm:spPr/>
    </dgm:pt>
    <dgm:pt modelId="{B6D52F80-3368-42DA-822F-A39745185EBC}" type="pres">
      <dgm:prSet presAssocID="{CECFB3F6-56FC-4CB2-87EB-BEFE90F57C1D}" presName="parTx" presStyleLbl="revTx" presStyleIdx="1" presStyleCnt="4">
        <dgm:presLayoutVars>
          <dgm:chMax val="0"/>
          <dgm:chPref val="0"/>
        </dgm:presLayoutVars>
      </dgm:prSet>
      <dgm:spPr/>
    </dgm:pt>
    <dgm:pt modelId="{70D848B4-6D51-42E7-B374-3C8973FB9F87}" type="pres">
      <dgm:prSet presAssocID="{D694F243-7A58-4B39-9A20-15A642A9C785}" presName="sibTrans" presStyleCnt="0"/>
      <dgm:spPr/>
    </dgm:pt>
    <dgm:pt modelId="{B82812F6-19E8-4645-AF34-437D0DBA7208}" type="pres">
      <dgm:prSet presAssocID="{7C8EBF59-BC27-4B60-A185-5F0E7BB2F712}" presName="compNode" presStyleCnt="0"/>
      <dgm:spPr/>
    </dgm:pt>
    <dgm:pt modelId="{B5F97723-6385-4AB0-9F16-F7CA1A36246B}" type="pres">
      <dgm:prSet presAssocID="{7C8EBF59-BC27-4B60-A185-5F0E7BB2F712}" presName="bgRect" presStyleLbl="bgShp" presStyleIdx="2" presStyleCnt="4"/>
      <dgm:spPr/>
    </dgm:pt>
    <dgm:pt modelId="{69F6E9AC-A7FF-4B6E-9CEC-CA21A5F58388}" type="pres">
      <dgm:prSet presAssocID="{7C8EBF59-BC27-4B60-A185-5F0E7BB2F71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954D8D6D-446B-43CA-A4F0-58C476A3F1FE}" type="pres">
      <dgm:prSet presAssocID="{7C8EBF59-BC27-4B60-A185-5F0E7BB2F712}" presName="spaceRect" presStyleCnt="0"/>
      <dgm:spPr/>
    </dgm:pt>
    <dgm:pt modelId="{F87D29E2-B1EB-4543-96F0-93E2E42BB902}" type="pres">
      <dgm:prSet presAssocID="{7C8EBF59-BC27-4B60-A185-5F0E7BB2F712}" presName="parTx" presStyleLbl="revTx" presStyleIdx="2" presStyleCnt="4">
        <dgm:presLayoutVars>
          <dgm:chMax val="0"/>
          <dgm:chPref val="0"/>
        </dgm:presLayoutVars>
      </dgm:prSet>
      <dgm:spPr/>
    </dgm:pt>
    <dgm:pt modelId="{813CF5F8-1043-47E3-8320-53464D3ECAC4}" type="pres">
      <dgm:prSet presAssocID="{A3453B47-509E-46DA-B30A-6400BEF61C5F}" presName="sibTrans" presStyleCnt="0"/>
      <dgm:spPr/>
    </dgm:pt>
    <dgm:pt modelId="{0471C8EE-8782-4245-A1F5-B19D3224DBDD}" type="pres">
      <dgm:prSet presAssocID="{3CC0691D-457B-47BF-9699-E01704E70E3A}" presName="compNode" presStyleCnt="0"/>
      <dgm:spPr/>
    </dgm:pt>
    <dgm:pt modelId="{1E6D0687-C83A-4D2D-801E-CA564CE9E70B}" type="pres">
      <dgm:prSet presAssocID="{3CC0691D-457B-47BF-9699-E01704E70E3A}" presName="bgRect" presStyleLbl="bgShp" presStyleIdx="3" presStyleCnt="4"/>
      <dgm:spPr/>
    </dgm:pt>
    <dgm:pt modelId="{537A392C-5B16-4B21-9150-CE02F2C5FA69}" type="pres">
      <dgm:prSet presAssocID="{3CC0691D-457B-47BF-9699-E01704E70E3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99A4BC30-C445-4D0D-8913-E5926288198F}" type="pres">
      <dgm:prSet presAssocID="{3CC0691D-457B-47BF-9699-E01704E70E3A}" presName="spaceRect" presStyleCnt="0"/>
      <dgm:spPr/>
    </dgm:pt>
    <dgm:pt modelId="{B2FABBF9-A4BB-40F9-BF27-C9339DD872BF}" type="pres">
      <dgm:prSet presAssocID="{3CC0691D-457B-47BF-9699-E01704E70E3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4674D04-F928-4D22-B499-0886581E597B}" type="presOf" srcId="{7C8EBF59-BC27-4B60-A185-5F0E7BB2F712}" destId="{F87D29E2-B1EB-4543-96F0-93E2E42BB902}" srcOrd="0" destOrd="0" presId="urn:microsoft.com/office/officeart/2018/2/layout/IconVerticalSolidList"/>
    <dgm:cxn modelId="{DF580736-57C2-4033-94DB-1DD767DB059F}" srcId="{17D2488B-EB12-4BCD-8AC3-B735DA08E0F3}" destId="{49391261-0A13-4447-846B-FEA0E01B5623}" srcOrd="0" destOrd="0" parTransId="{3614E164-40BE-462A-BCE8-CE4F422D79EB}" sibTransId="{CE231B83-065D-49A3-96F7-4B0A39A38177}"/>
    <dgm:cxn modelId="{6085B472-D971-47D7-B22F-599FC5D2098F}" type="presOf" srcId="{3CC0691D-457B-47BF-9699-E01704E70E3A}" destId="{B2FABBF9-A4BB-40F9-BF27-C9339DD872BF}" srcOrd="0" destOrd="0" presId="urn:microsoft.com/office/officeart/2018/2/layout/IconVerticalSolidList"/>
    <dgm:cxn modelId="{9741A086-1129-4D13-8083-B08AF41B96C6}" srcId="{17D2488B-EB12-4BCD-8AC3-B735DA08E0F3}" destId="{7C8EBF59-BC27-4B60-A185-5F0E7BB2F712}" srcOrd="2" destOrd="0" parTransId="{AC5C85F9-98BA-4D72-A056-D1606A8E2A77}" sibTransId="{A3453B47-509E-46DA-B30A-6400BEF61C5F}"/>
    <dgm:cxn modelId="{62F7058E-EBBF-4B35-A5F1-70E7499683BE}" type="presOf" srcId="{CECFB3F6-56FC-4CB2-87EB-BEFE90F57C1D}" destId="{B6D52F80-3368-42DA-822F-A39745185EBC}" srcOrd="0" destOrd="0" presId="urn:microsoft.com/office/officeart/2018/2/layout/IconVerticalSolidList"/>
    <dgm:cxn modelId="{C56540A4-EF07-4CF4-8F20-EF5976CC9D16}" type="presOf" srcId="{49391261-0A13-4447-846B-FEA0E01B5623}" destId="{676DB715-1F45-4ACD-AB34-3D81124E07AA}" srcOrd="0" destOrd="0" presId="urn:microsoft.com/office/officeart/2018/2/layout/IconVerticalSolidList"/>
    <dgm:cxn modelId="{1EC06EC4-2B3D-43F2-B89D-057B5186ADEE}" type="presOf" srcId="{17D2488B-EB12-4BCD-8AC3-B735DA08E0F3}" destId="{039955E1-0BF3-43D8-9A9B-5F037CE29BB7}" srcOrd="0" destOrd="0" presId="urn:microsoft.com/office/officeart/2018/2/layout/IconVerticalSolidList"/>
    <dgm:cxn modelId="{EE79E3D1-23E3-4916-AD29-2765E5CBE8AE}" srcId="{17D2488B-EB12-4BCD-8AC3-B735DA08E0F3}" destId="{3CC0691D-457B-47BF-9699-E01704E70E3A}" srcOrd="3" destOrd="0" parTransId="{CAA12426-E57A-45EC-B5A4-ADD5B25FD586}" sibTransId="{A1CE3F38-4516-4AFC-A46A-043D8087511B}"/>
    <dgm:cxn modelId="{2B315EEB-8F40-48D1-A655-52D44C457081}" srcId="{17D2488B-EB12-4BCD-8AC3-B735DA08E0F3}" destId="{CECFB3F6-56FC-4CB2-87EB-BEFE90F57C1D}" srcOrd="1" destOrd="0" parTransId="{895CD959-65D9-4461-8E8C-A15DAD53C454}" sibTransId="{D694F243-7A58-4B39-9A20-15A642A9C785}"/>
    <dgm:cxn modelId="{9BF0E319-3B60-4991-9AB2-9CAA14295644}" type="presParOf" srcId="{039955E1-0BF3-43D8-9A9B-5F037CE29BB7}" destId="{55CAA9AB-1676-47E2-9006-20FE1747AA4B}" srcOrd="0" destOrd="0" presId="urn:microsoft.com/office/officeart/2018/2/layout/IconVerticalSolidList"/>
    <dgm:cxn modelId="{81C7D21E-1F7D-4129-9008-00E6973810B5}" type="presParOf" srcId="{55CAA9AB-1676-47E2-9006-20FE1747AA4B}" destId="{FCEA4152-2B45-4396-A412-2A416E94D3E3}" srcOrd="0" destOrd="0" presId="urn:microsoft.com/office/officeart/2018/2/layout/IconVerticalSolidList"/>
    <dgm:cxn modelId="{454D477A-79CE-4FA6-B287-4A0792ADED28}" type="presParOf" srcId="{55CAA9AB-1676-47E2-9006-20FE1747AA4B}" destId="{67BE7CE5-756C-4523-A3CC-DDC5697EC15D}" srcOrd="1" destOrd="0" presId="urn:microsoft.com/office/officeart/2018/2/layout/IconVerticalSolidList"/>
    <dgm:cxn modelId="{2E574F5D-E51A-4D35-8830-720B07F9E7FA}" type="presParOf" srcId="{55CAA9AB-1676-47E2-9006-20FE1747AA4B}" destId="{6B600B7A-5A9E-4593-88D9-B7BA15AE9001}" srcOrd="2" destOrd="0" presId="urn:microsoft.com/office/officeart/2018/2/layout/IconVerticalSolidList"/>
    <dgm:cxn modelId="{7CE46B03-BB74-4802-9246-37ACC94AA191}" type="presParOf" srcId="{55CAA9AB-1676-47E2-9006-20FE1747AA4B}" destId="{676DB715-1F45-4ACD-AB34-3D81124E07AA}" srcOrd="3" destOrd="0" presId="urn:microsoft.com/office/officeart/2018/2/layout/IconVerticalSolidList"/>
    <dgm:cxn modelId="{4935266E-A507-4361-82DA-91838587133A}" type="presParOf" srcId="{039955E1-0BF3-43D8-9A9B-5F037CE29BB7}" destId="{DBA3D5D6-415E-40B1-83F5-C4097F9CDBC7}" srcOrd="1" destOrd="0" presId="urn:microsoft.com/office/officeart/2018/2/layout/IconVerticalSolidList"/>
    <dgm:cxn modelId="{F1E953A9-4B20-4E0A-B426-9784F3FC95B9}" type="presParOf" srcId="{039955E1-0BF3-43D8-9A9B-5F037CE29BB7}" destId="{FDA60D53-622A-43AC-93F9-9A576AC2E04A}" srcOrd="2" destOrd="0" presId="urn:microsoft.com/office/officeart/2018/2/layout/IconVerticalSolidList"/>
    <dgm:cxn modelId="{F2856E33-1CF9-4F0D-B780-6502C5BA9762}" type="presParOf" srcId="{FDA60D53-622A-43AC-93F9-9A576AC2E04A}" destId="{8343F6FD-D6D6-45CD-8FC4-57EE1B3C5D04}" srcOrd="0" destOrd="0" presId="urn:microsoft.com/office/officeart/2018/2/layout/IconVerticalSolidList"/>
    <dgm:cxn modelId="{B3C9C901-F563-4A21-A42A-FDD6B8DDD6C6}" type="presParOf" srcId="{FDA60D53-622A-43AC-93F9-9A576AC2E04A}" destId="{B69E9359-EECD-4B8D-9E04-836104764F21}" srcOrd="1" destOrd="0" presId="urn:microsoft.com/office/officeart/2018/2/layout/IconVerticalSolidList"/>
    <dgm:cxn modelId="{3D91AEF3-394F-4F60-9EA1-0D6AE06EF355}" type="presParOf" srcId="{FDA60D53-622A-43AC-93F9-9A576AC2E04A}" destId="{689A7228-5CDA-4E2E-A5C3-E9F10784F41A}" srcOrd="2" destOrd="0" presId="urn:microsoft.com/office/officeart/2018/2/layout/IconVerticalSolidList"/>
    <dgm:cxn modelId="{F38A5AE0-8A12-46A2-868D-6174FB540C84}" type="presParOf" srcId="{FDA60D53-622A-43AC-93F9-9A576AC2E04A}" destId="{B6D52F80-3368-42DA-822F-A39745185EBC}" srcOrd="3" destOrd="0" presId="urn:microsoft.com/office/officeart/2018/2/layout/IconVerticalSolidList"/>
    <dgm:cxn modelId="{1DA6FB83-BD87-415D-9300-A0F01EFB5A83}" type="presParOf" srcId="{039955E1-0BF3-43D8-9A9B-5F037CE29BB7}" destId="{70D848B4-6D51-42E7-B374-3C8973FB9F87}" srcOrd="3" destOrd="0" presId="urn:microsoft.com/office/officeart/2018/2/layout/IconVerticalSolidList"/>
    <dgm:cxn modelId="{EDCEE108-2CDB-422D-8414-E1E28EB4684C}" type="presParOf" srcId="{039955E1-0BF3-43D8-9A9B-5F037CE29BB7}" destId="{B82812F6-19E8-4645-AF34-437D0DBA7208}" srcOrd="4" destOrd="0" presId="urn:microsoft.com/office/officeart/2018/2/layout/IconVerticalSolidList"/>
    <dgm:cxn modelId="{FFE02ED1-867E-44F1-BCAD-DE184E54F58F}" type="presParOf" srcId="{B82812F6-19E8-4645-AF34-437D0DBA7208}" destId="{B5F97723-6385-4AB0-9F16-F7CA1A36246B}" srcOrd="0" destOrd="0" presId="urn:microsoft.com/office/officeart/2018/2/layout/IconVerticalSolidList"/>
    <dgm:cxn modelId="{861725B4-4D2C-4B7F-A0CB-D1D1187D76C4}" type="presParOf" srcId="{B82812F6-19E8-4645-AF34-437D0DBA7208}" destId="{69F6E9AC-A7FF-4B6E-9CEC-CA21A5F58388}" srcOrd="1" destOrd="0" presId="urn:microsoft.com/office/officeart/2018/2/layout/IconVerticalSolidList"/>
    <dgm:cxn modelId="{BA3FDF3F-E435-4B43-975A-386E271FFE07}" type="presParOf" srcId="{B82812F6-19E8-4645-AF34-437D0DBA7208}" destId="{954D8D6D-446B-43CA-A4F0-58C476A3F1FE}" srcOrd="2" destOrd="0" presId="urn:microsoft.com/office/officeart/2018/2/layout/IconVerticalSolidList"/>
    <dgm:cxn modelId="{B45A3DDB-BA8D-417F-AD34-4CA1767D7FED}" type="presParOf" srcId="{B82812F6-19E8-4645-AF34-437D0DBA7208}" destId="{F87D29E2-B1EB-4543-96F0-93E2E42BB902}" srcOrd="3" destOrd="0" presId="urn:microsoft.com/office/officeart/2018/2/layout/IconVerticalSolidList"/>
    <dgm:cxn modelId="{58914AD5-AAA9-4944-8599-CF2DB6345B5D}" type="presParOf" srcId="{039955E1-0BF3-43D8-9A9B-5F037CE29BB7}" destId="{813CF5F8-1043-47E3-8320-53464D3ECAC4}" srcOrd="5" destOrd="0" presId="urn:microsoft.com/office/officeart/2018/2/layout/IconVerticalSolidList"/>
    <dgm:cxn modelId="{70A55D89-9E22-4992-8087-434040AA620D}" type="presParOf" srcId="{039955E1-0BF3-43D8-9A9B-5F037CE29BB7}" destId="{0471C8EE-8782-4245-A1F5-B19D3224DBDD}" srcOrd="6" destOrd="0" presId="urn:microsoft.com/office/officeart/2018/2/layout/IconVerticalSolidList"/>
    <dgm:cxn modelId="{D4D1700D-AD9E-49A1-873C-39EACF566C79}" type="presParOf" srcId="{0471C8EE-8782-4245-A1F5-B19D3224DBDD}" destId="{1E6D0687-C83A-4D2D-801E-CA564CE9E70B}" srcOrd="0" destOrd="0" presId="urn:microsoft.com/office/officeart/2018/2/layout/IconVerticalSolidList"/>
    <dgm:cxn modelId="{8D275553-54F2-4147-98A3-E796D4BBF114}" type="presParOf" srcId="{0471C8EE-8782-4245-A1F5-B19D3224DBDD}" destId="{537A392C-5B16-4B21-9150-CE02F2C5FA69}" srcOrd="1" destOrd="0" presId="urn:microsoft.com/office/officeart/2018/2/layout/IconVerticalSolidList"/>
    <dgm:cxn modelId="{ADEB588E-37CA-4E2B-92ED-4BD62FA9E420}" type="presParOf" srcId="{0471C8EE-8782-4245-A1F5-B19D3224DBDD}" destId="{99A4BC30-C445-4D0D-8913-E5926288198F}" srcOrd="2" destOrd="0" presId="urn:microsoft.com/office/officeart/2018/2/layout/IconVerticalSolidList"/>
    <dgm:cxn modelId="{75F2405C-277B-49C3-AC0D-77E5A06DD6AE}" type="presParOf" srcId="{0471C8EE-8782-4245-A1F5-B19D3224DBDD}" destId="{B2FABBF9-A4BB-40F9-BF27-C9339DD872B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EBA4CE9-E84E-49AB-B6F1-73065C84F0D2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4173762-9A4A-48B8-83E9-3606F5B5141B}">
      <dgm:prSet/>
      <dgm:spPr/>
      <dgm:t>
        <a:bodyPr/>
        <a:lstStyle/>
        <a:p>
          <a:r>
            <a:rPr lang="en-US"/>
            <a:t>- People: The project team Should be UI UX designers, Developers, Product owner, Scrum master from tech team</a:t>
          </a:r>
        </a:p>
      </dgm:t>
    </dgm:pt>
    <dgm:pt modelId="{0C138FBF-ABEC-4CE3-B7E5-3E6EB493202D}" type="parTrans" cxnId="{E1495656-9D97-4F79-B128-4FA68E111228}">
      <dgm:prSet/>
      <dgm:spPr/>
      <dgm:t>
        <a:bodyPr/>
        <a:lstStyle/>
        <a:p>
          <a:endParaRPr lang="en-US"/>
        </a:p>
      </dgm:t>
    </dgm:pt>
    <dgm:pt modelId="{D49C99A2-53F6-4226-9B8C-E64D3ADFB45B}" type="sibTrans" cxnId="{E1495656-9D97-4F79-B128-4FA68E111228}">
      <dgm:prSet/>
      <dgm:spPr/>
      <dgm:t>
        <a:bodyPr/>
        <a:lstStyle/>
        <a:p>
          <a:endParaRPr lang="en-US"/>
        </a:p>
      </dgm:t>
    </dgm:pt>
    <dgm:pt modelId="{9FE78493-28F4-4DB4-9AD6-A75C37B359CF}">
      <dgm:prSet/>
      <dgm:spPr/>
      <dgm:t>
        <a:bodyPr/>
        <a:lstStyle/>
        <a:p>
          <a:r>
            <a:rPr lang="en-US"/>
            <a:t>Regulatory auditor, QA, Production, operators, from Business side(stakeholders), POC  </a:t>
          </a:r>
        </a:p>
      </dgm:t>
    </dgm:pt>
    <dgm:pt modelId="{95849FC3-9CC1-4151-B1E3-AD5BA0CBC39E}" type="parTrans" cxnId="{6B872211-F341-4680-A9AD-49F43AC74942}">
      <dgm:prSet/>
      <dgm:spPr/>
      <dgm:t>
        <a:bodyPr/>
        <a:lstStyle/>
        <a:p>
          <a:endParaRPr lang="en-US"/>
        </a:p>
      </dgm:t>
    </dgm:pt>
    <dgm:pt modelId="{94C32032-B518-4353-A33D-0D55393A49A4}" type="sibTrans" cxnId="{6B872211-F341-4680-A9AD-49F43AC74942}">
      <dgm:prSet/>
      <dgm:spPr/>
      <dgm:t>
        <a:bodyPr/>
        <a:lstStyle/>
        <a:p>
          <a:endParaRPr lang="en-US"/>
        </a:p>
      </dgm:t>
    </dgm:pt>
    <dgm:pt modelId="{D9476A3B-C1B7-4C28-88A1-916416137D02}">
      <dgm:prSet/>
      <dgm:spPr/>
      <dgm:t>
        <a:bodyPr/>
        <a:lstStyle/>
        <a:p>
          <a:r>
            <a:rPr lang="en-US"/>
            <a:t>- Time: As the application will be developed  by the SCRUM  which is under the agile methodology there will be continuous delivery of the software in the shortest time like 2 weeks. </a:t>
          </a:r>
        </a:p>
      </dgm:t>
    </dgm:pt>
    <dgm:pt modelId="{48FC1E2C-3F68-4712-AEA1-274ECF45363B}" type="parTrans" cxnId="{C2DCE120-4D92-453D-8617-DC94CAD34DB0}">
      <dgm:prSet/>
      <dgm:spPr/>
      <dgm:t>
        <a:bodyPr/>
        <a:lstStyle/>
        <a:p>
          <a:endParaRPr lang="en-US"/>
        </a:p>
      </dgm:t>
    </dgm:pt>
    <dgm:pt modelId="{19A23EF5-7966-4461-B848-CB93C741A926}" type="sibTrans" cxnId="{C2DCE120-4D92-453D-8617-DC94CAD34DB0}">
      <dgm:prSet/>
      <dgm:spPr/>
      <dgm:t>
        <a:bodyPr/>
        <a:lstStyle/>
        <a:p>
          <a:endParaRPr lang="en-US"/>
        </a:p>
      </dgm:t>
    </dgm:pt>
    <dgm:pt modelId="{BDB7957A-1716-4028-9602-C30B34F0E997}">
      <dgm:prSet/>
      <dgm:spPr/>
      <dgm:t>
        <a:bodyPr/>
        <a:lstStyle/>
        <a:p>
          <a:r>
            <a:rPr lang="en-US" dirty="0"/>
            <a:t>- Budget: Rs. </a:t>
          </a:r>
          <a:r>
            <a:rPr lang="en-US"/>
            <a:t>[70,00,000] for hardware 25,00,000, software 3500000, and training 10,00,000.</a:t>
          </a:r>
        </a:p>
      </dgm:t>
    </dgm:pt>
    <dgm:pt modelId="{5742181D-702F-4DB4-9B5D-EA328EBA8090}" type="parTrans" cxnId="{15B1350E-CB60-4859-AAFE-E82C05E0BB60}">
      <dgm:prSet/>
      <dgm:spPr/>
      <dgm:t>
        <a:bodyPr/>
        <a:lstStyle/>
        <a:p>
          <a:endParaRPr lang="en-US"/>
        </a:p>
      </dgm:t>
    </dgm:pt>
    <dgm:pt modelId="{AE723067-DDCD-42F4-8023-BAECF45E890D}" type="sibTrans" cxnId="{15B1350E-CB60-4859-AAFE-E82C05E0BB60}">
      <dgm:prSet/>
      <dgm:spPr/>
      <dgm:t>
        <a:bodyPr/>
        <a:lstStyle/>
        <a:p>
          <a:endParaRPr lang="en-US"/>
        </a:p>
      </dgm:t>
    </dgm:pt>
    <dgm:pt modelId="{BEC4549E-73A2-4A21-B666-B41B469971E1}">
      <dgm:prSet/>
      <dgm:spPr/>
      <dgm:t>
        <a:bodyPr/>
        <a:lstStyle/>
        <a:p>
          <a:r>
            <a:rPr lang="en-US"/>
            <a:t>- External Support: Vendor consultation and system validation.</a:t>
          </a:r>
        </a:p>
      </dgm:t>
    </dgm:pt>
    <dgm:pt modelId="{54F2F1F5-E640-4C38-B5A1-399298912A25}" type="parTrans" cxnId="{E8CF1B77-B05D-440C-BD1C-8050754A0574}">
      <dgm:prSet/>
      <dgm:spPr/>
      <dgm:t>
        <a:bodyPr/>
        <a:lstStyle/>
        <a:p>
          <a:endParaRPr lang="en-US"/>
        </a:p>
      </dgm:t>
    </dgm:pt>
    <dgm:pt modelId="{905CD24D-9788-4B5E-8DB5-B54D29905B8E}" type="sibTrans" cxnId="{E8CF1B77-B05D-440C-BD1C-8050754A0574}">
      <dgm:prSet/>
      <dgm:spPr/>
      <dgm:t>
        <a:bodyPr/>
        <a:lstStyle/>
        <a:p>
          <a:endParaRPr lang="en-US"/>
        </a:p>
      </dgm:t>
    </dgm:pt>
    <dgm:pt modelId="{6304257C-FA6B-44E9-8A1C-1DCCE18C9BB2}" type="pres">
      <dgm:prSet presAssocID="{FEBA4CE9-E84E-49AB-B6F1-73065C84F0D2}" presName="Name0" presStyleCnt="0">
        <dgm:presLayoutVars>
          <dgm:dir/>
          <dgm:resizeHandles val="exact"/>
        </dgm:presLayoutVars>
      </dgm:prSet>
      <dgm:spPr/>
    </dgm:pt>
    <dgm:pt modelId="{7917E4DC-64B2-4781-B76D-ADDF5E8BE6ED}" type="pres">
      <dgm:prSet presAssocID="{24173762-9A4A-48B8-83E9-3606F5B5141B}" presName="node" presStyleLbl="node1" presStyleIdx="0" presStyleCnt="5">
        <dgm:presLayoutVars>
          <dgm:bulletEnabled val="1"/>
        </dgm:presLayoutVars>
      </dgm:prSet>
      <dgm:spPr/>
    </dgm:pt>
    <dgm:pt modelId="{A3AECA10-3B99-46C7-809E-0A88B9D87943}" type="pres">
      <dgm:prSet presAssocID="{D49C99A2-53F6-4226-9B8C-E64D3ADFB45B}" presName="sibTrans" presStyleLbl="sibTrans1D1" presStyleIdx="0" presStyleCnt="4"/>
      <dgm:spPr/>
    </dgm:pt>
    <dgm:pt modelId="{0C16A44A-8FD5-412B-B88A-63DE24B84C1B}" type="pres">
      <dgm:prSet presAssocID="{D49C99A2-53F6-4226-9B8C-E64D3ADFB45B}" presName="connectorText" presStyleLbl="sibTrans1D1" presStyleIdx="0" presStyleCnt="4"/>
      <dgm:spPr/>
    </dgm:pt>
    <dgm:pt modelId="{D64A2F7C-7115-459D-9986-377AFA66262D}" type="pres">
      <dgm:prSet presAssocID="{9FE78493-28F4-4DB4-9AD6-A75C37B359CF}" presName="node" presStyleLbl="node1" presStyleIdx="1" presStyleCnt="5">
        <dgm:presLayoutVars>
          <dgm:bulletEnabled val="1"/>
        </dgm:presLayoutVars>
      </dgm:prSet>
      <dgm:spPr/>
    </dgm:pt>
    <dgm:pt modelId="{5B03EC15-6A15-4D51-8117-44B89AC8CE30}" type="pres">
      <dgm:prSet presAssocID="{94C32032-B518-4353-A33D-0D55393A49A4}" presName="sibTrans" presStyleLbl="sibTrans1D1" presStyleIdx="1" presStyleCnt="4"/>
      <dgm:spPr/>
    </dgm:pt>
    <dgm:pt modelId="{C4555DC4-DF90-4959-8667-417891DE49A1}" type="pres">
      <dgm:prSet presAssocID="{94C32032-B518-4353-A33D-0D55393A49A4}" presName="connectorText" presStyleLbl="sibTrans1D1" presStyleIdx="1" presStyleCnt="4"/>
      <dgm:spPr/>
    </dgm:pt>
    <dgm:pt modelId="{684AD6C9-7B6F-45A7-A1C4-FC8A4212BA39}" type="pres">
      <dgm:prSet presAssocID="{D9476A3B-C1B7-4C28-88A1-916416137D02}" presName="node" presStyleLbl="node1" presStyleIdx="2" presStyleCnt="5">
        <dgm:presLayoutVars>
          <dgm:bulletEnabled val="1"/>
        </dgm:presLayoutVars>
      </dgm:prSet>
      <dgm:spPr/>
    </dgm:pt>
    <dgm:pt modelId="{7BC142B3-E362-44FF-A961-5DFDF407C135}" type="pres">
      <dgm:prSet presAssocID="{19A23EF5-7966-4461-B848-CB93C741A926}" presName="sibTrans" presStyleLbl="sibTrans1D1" presStyleIdx="2" presStyleCnt="4"/>
      <dgm:spPr/>
    </dgm:pt>
    <dgm:pt modelId="{75EAC0FE-4608-495E-8F59-43EE0B4D7B8C}" type="pres">
      <dgm:prSet presAssocID="{19A23EF5-7966-4461-B848-CB93C741A926}" presName="connectorText" presStyleLbl="sibTrans1D1" presStyleIdx="2" presStyleCnt="4"/>
      <dgm:spPr/>
    </dgm:pt>
    <dgm:pt modelId="{9926F0CF-C78B-43FD-835D-285340B03CAB}" type="pres">
      <dgm:prSet presAssocID="{BDB7957A-1716-4028-9602-C30B34F0E997}" presName="node" presStyleLbl="node1" presStyleIdx="3" presStyleCnt="5">
        <dgm:presLayoutVars>
          <dgm:bulletEnabled val="1"/>
        </dgm:presLayoutVars>
      </dgm:prSet>
      <dgm:spPr/>
    </dgm:pt>
    <dgm:pt modelId="{5CD010C9-6822-46EB-B1BA-395AC4BC8F0C}" type="pres">
      <dgm:prSet presAssocID="{AE723067-DDCD-42F4-8023-BAECF45E890D}" presName="sibTrans" presStyleLbl="sibTrans1D1" presStyleIdx="3" presStyleCnt="4"/>
      <dgm:spPr/>
    </dgm:pt>
    <dgm:pt modelId="{76FA462D-F668-4C36-843E-0F367979BC16}" type="pres">
      <dgm:prSet presAssocID="{AE723067-DDCD-42F4-8023-BAECF45E890D}" presName="connectorText" presStyleLbl="sibTrans1D1" presStyleIdx="3" presStyleCnt="4"/>
      <dgm:spPr/>
    </dgm:pt>
    <dgm:pt modelId="{F3754A23-1C6F-44CA-B7D5-BA4AF4572ED1}" type="pres">
      <dgm:prSet presAssocID="{BEC4549E-73A2-4A21-B666-B41B469971E1}" presName="node" presStyleLbl="node1" presStyleIdx="4" presStyleCnt="5">
        <dgm:presLayoutVars>
          <dgm:bulletEnabled val="1"/>
        </dgm:presLayoutVars>
      </dgm:prSet>
      <dgm:spPr/>
    </dgm:pt>
  </dgm:ptLst>
  <dgm:cxnLst>
    <dgm:cxn modelId="{15B1350E-CB60-4859-AAFE-E82C05E0BB60}" srcId="{FEBA4CE9-E84E-49AB-B6F1-73065C84F0D2}" destId="{BDB7957A-1716-4028-9602-C30B34F0E997}" srcOrd="3" destOrd="0" parTransId="{5742181D-702F-4DB4-9B5D-EA328EBA8090}" sibTransId="{AE723067-DDCD-42F4-8023-BAECF45E890D}"/>
    <dgm:cxn modelId="{6B872211-F341-4680-A9AD-49F43AC74942}" srcId="{FEBA4CE9-E84E-49AB-B6F1-73065C84F0D2}" destId="{9FE78493-28F4-4DB4-9AD6-A75C37B359CF}" srcOrd="1" destOrd="0" parTransId="{95849FC3-9CC1-4151-B1E3-AD5BA0CBC39E}" sibTransId="{94C32032-B518-4353-A33D-0D55393A49A4}"/>
    <dgm:cxn modelId="{C2DCE120-4D92-453D-8617-DC94CAD34DB0}" srcId="{FEBA4CE9-E84E-49AB-B6F1-73065C84F0D2}" destId="{D9476A3B-C1B7-4C28-88A1-916416137D02}" srcOrd="2" destOrd="0" parTransId="{48FC1E2C-3F68-4712-AEA1-274ECF45363B}" sibTransId="{19A23EF5-7966-4461-B848-CB93C741A926}"/>
    <dgm:cxn modelId="{2C02D22C-B57B-4351-9E84-D1E7D25F0246}" type="presOf" srcId="{94C32032-B518-4353-A33D-0D55393A49A4}" destId="{5B03EC15-6A15-4D51-8117-44B89AC8CE30}" srcOrd="0" destOrd="0" presId="urn:microsoft.com/office/officeart/2016/7/layout/RepeatingBendingProcessNew"/>
    <dgm:cxn modelId="{3439A336-2EE1-48A3-A6E2-68F8DCF071ED}" type="presOf" srcId="{D9476A3B-C1B7-4C28-88A1-916416137D02}" destId="{684AD6C9-7B6F-45A7-A1C4-FC8A4212BA39}" srcOrd="0" destOrd="0" presId="urn:microsoft.com/office/officeart/2016/7/layout/RepeatingBendingProcessNew"/>
    <dgm:cxn modelId="{054F3837-FBD1-4762-AE48-A42843F7BA02}" type="presOf" srcId="{AE723067-DDCD-42F4-8023-BAECF45E890D}" destId="{5CD010C9-6822-46EB-B1BA-395AC4BC8F0C}" srcOrd="0" destOrd="0" presId="urn:microsoft.com/office/officeart/2016/7/layout/RepeatingBendingProcessNew"/>
    <dgm:cxn modelId="{38151542-E9F6-4A9C-9048-612B1D742AEE}" type="presOf" srcId="{AE723067-DDCD-42F4-8023-BAECF45E890D}" destId="{76FA462D-F668-4C36-843E-0F367979BC16}" srcOrd="1" destOrd="0" presId="urn:microsoft.com/office/officeart/2016/7/layout/RepeatingBendingProcessNew"/>
    <dgm:cxn modelId="{3063146C-9108-45F4-96ED-902140F9D145}" type="presOf" srcId="{D49C99A2-53F6-4226-9B8C-E64D3ADFB45B}" destId="{0C16A44A-8FD5-412B-B88A-63DE24B84C1B}" srcOrd="1" destOrd="0" presId="urn:microsoft.com/office/officeart/2016/7/layout/RepeatingBendingProcessNew"/>
    <dgm:cxn modelId="{9FD2A66E-DF86-4FD3-B24D-C2E2461B408D}" type="presOf" srcId="{24173762-9A4A-48B8-83E9-3606F5B5141B}" destId="{7917E4DC-64B2-4781-B76D-ADDF5E8BE6ED}" srcOrd="0" destOrd="0" presId="urn:microsoft.com/office/officeart/2016/7/layout/RepeatingBendingProcessNew"/>
    <dgm:cxn modelId="{2E1CA86F-C71E-43E0-9B38-C004D4405BA5}" type="presOf" srcId="{BEC4549E-73A2-4A21-B666-B41B469971E1}" destId="{F3754A23-1C6F-44CA-B7D5-BA4AF4572ED1}" srcOrd="0" destOrd="0" presId="urn:microsoft.com/office/officeart/2016/7/layout/RepeatingBendingProcessNew"/>
    <dgm:cxn modelId="{E1495656-9D97-4F79-B128-4FA68E111228}" srcId="{FEBA4CE9-E84E-49AB-B6F1-73065C84F0D2}" destId="{24173762-9A4A-48B8-83E9-3606F5B5141B}" srcOrd="0" destOrd="0" parTransId="{0C138FBF-ABEC-4CE3-B7E5-3E6EB493202D}" sibTransId="{D49C99A2-53F6-4226-9B8C-E64D3ADFB45B}"/>
    <dgm:cxn modelId="{E8CF1B77-B05D-440C-BD1C-8050754A0574}" srcId="{FEBA4CE9-E84E-49AB-B6F1-73065C84F0D2}" destId="{BEC4549E-73A2-4A21-B666-B41B469971E1}" srcOrd="4" destOrd="0" parTransId="{54F2F1F5-E640-4C38-B5A1-399298912A25}" sibTransId="{905CD24D-9788-4B5E-8DB5-B54D29905B8E}"/>
    <dgm:cxn modelId="{5BE27F82-E9A7-44FD-B0B0-4205602E698E}" type="presOf" srcId="{9FE78493-28F4-4DB4-9AD6-A75C37B359CF}" destId="{D64A2F7C-7115-459D-9986-377AFA66262D}" srcOrd="0" destOrd="0" presId="urn:microsoft.com/office/officeart/2016/7/layout/RepeatingBendingProcessNew"/>
    <dgm:cxn modelId="{CFA2DAC4-01A4-4927-A358-D3427E70510E}" type="presOf" srcId="{FEBA4CE9-E84E-49AB-B6F1-73065C84F0D2}" destId="{6304257C-FA6B-44E9-8A1C-1DCCE18C9BB2}" srcOrd="0" destOrd="0" presId="urn:microsoft.com/office/officeart/2016/7/layout/RepeatingBendingProcessNew"/>
    <dgm:cxn modelId="{72B873D2-4A13-4759-9F45-E3294EF21CAD}" type="presOf" srcId="{19A23EF5-7966-4461-B848-CB93C741A926}" destId="{7BC142B3-E362-44FF-A961-5DFDF407C135}" srcOrd="0" destOrd="0" presId="urn:microsoft.com/office/officeart/2016/7/layout/RepeatingBendingProcessNew"/>
    <dgm:cxn modelId="{1E27BED2-69D3-4BD8-BDE8-766968CAB741}" type="presOf" srcId="{19A23EF5-7966-4461-B848-CB93C741A926}" destId="{75EAC0FE-4608-495E-8F59-43EE0B4D7B8C}" srcOrd="1" destOrd="0" presId="urn:microsoft.com/office/officeart/2016/7/layout/RepeatingBendingProcessNew"/>
    <dgm:cxn modelId="{5A6BF8D3-D233-4462-8B40-9F364ABE0DDE}" type="presOf" srcId="{D49C99A2-53F6-4226-9B8C-E64D3ADFB45B}" destId="{A3AECA10-3B99-46C7-809E-0A88B9D87943}" srcOrd="0" destOrd="0" presId="urn:microsoft.com/office/officeart/2016/7/layout/RepeatingBendingProcessNew"/>
    <dgm:cxn modelId="{CB190ADA-147C-4BB3-8FAB-E9E0A5C04C54}" type="presOf" srcId="{BDB7957A-1716-4028-9602-C30B34F0E997}" destId="{9926F0CF-C78B-43FD-835D-285340B03CAB}" srcOrd="0" destOrd="0" presId="urn:microsoft.com/office/officeart/2016/7/layout/RepeatingBendingProcessNew"/>
    <dgm:cxn modelId="{6568DAFB-CE49-4BC3-B576-220E094240A9}" type="presOf" srcId="{94C32032-B518-4353-A33D-0D55393A49A4}" destId="{C4555DC4-DF90-4959-8667-417891DE49A1}" srcOrd="1" destOrd="0" presId="urn:microsoft.com/office/officeart/2016/7/layout/RepeatingBendingProcessNew"/>
    <dgm:cxn modelId="{7D6E0794-457D-4145-8065-1B6FA0F1EC3E}" type="presParOf" srcId="{6304257C-FA6B-44E9-8A1C-1DCCE18C9BB2}" destId="{7917E4DC-64B2-4781-B76D-ADDF5E8BE6ED}" srcOrd="0" destOrd="0" presId="urn:microsoft.com/office/officeart/2016/7/layout/RepeatingBendingProcessNew"/>
    <dgm:cxn modelId="{F2E144C3-1386-42BD-AD50-683F2E17D318}" type="presParOf" srcId="{6304257C-FA6B-44E9-8A1C-1DCCE18C9BB2}" destId="{A3AECA10-3B99-46C7-809E-0A88B9D87943}" srcOrd="1" destOrd="0" presId="urn:microsoft.com/office/officeart/2016/7/layout/RepeatingBendingProcessNew"/>
    <dgm:cxn modelId="{5737A7AB-24A4-4029-B7B0-20EF14CC2B4A}" type="presParOf" srcId="{A3AECA10-3B99-46C7-809E-0A88B9D87943}" destId="{0C16A44A-8FD5-412B-B88A-63DE24B84C1B}" srcOrd="0" destOrd="0" presId="urn:microsoft.com/office/officeart/2016/7/layout/RepeatingBendingProcessNew"/>
    <dgm:cxn modelId="{EA01750D-B02D-4A10-975C-F70A829B8228}" type="presParOf" srcId="{6304257C-FA6B-44E9-8A1C-1DCCE18C9BB2}" destId="{D64A2F7C-7115-459D-9986-377AFA66262D}" srcOrd="2" destOrd="0" presId="urn:microsoft.com/office/officeart/2016/7/layout/RepeatingBendingProcessNew"/>
    <dgm:cxn modelId="{A96F553A-56EB-4CDD-AA87-32D3FA1CE50A}" type="presParOf" srcId="{6304257C-FA6B-44E9-8A1C-1DCCE18C9BB2}" destId="{5B03EC15-6A15-4D51-8117-44B89AC8CE30}" srcOrd="3" destOrd="0" presId="urn:microsoft.com/office/officeart/2016/7/layout/RepeatingBendingProcessNew"/>
    <dgm:cxn modelId="{734A1736-00ED-4390-B37D-1A86DDE74EF5}" type="presParOf" srcId="{5B03EC15-6A15-4D51-8117-44B89AC8CE30}" destId="{C4555DC4-DF90-4959-8667-417891DE49A1}" srcOrd="0" destOrd="0" presId="urn:microsoft.com/office/officeart/2016/7/layout/RepeatingBendingProcessNew"/>
    <dgm:cxn modelId="{A25224E6-4EF2-4D81-A7AE-602F2BED8DA0}" type="presParOf" srcId="{6304257C-FA6B-44E9-8A1C-1DCCE18C9BB2}" destId="{684AD6C9-7B6F-45A7-A1C4-FC8A4212BA39}" srcOrd="4" destOrd="0" presId="urn:microsoft.com/office/officeart/2016/7/layout/RepeatingBendingProcessNew"/>
    <dgm:cxn modelId="{AFD2C775-B68F-4D8C-B870-D3E2B1E55C1F}" type="presParOf" srcId="{6304257C-FA6B-44E9-8A1C-1DCCE18C9BB2}" destId="{7BC142B3-E362-44FF-A961-5DFDF407C135}" srcOrd="5" destOrd="0" presId="urn:microsoft.com/office/officeart/2016/7/layout/RepeatingBendingProcessNew"/>
    <dgm:cxn modelId="{7D00061E-C175-43AC-BF3F-2B622779552E}" type="presParOf" srcId="{7BC142B3-E362-44FF-A961-5DFDF407C135}" destId="{75EAC0FE-4608-495E-8F59-43EE0B4D7B8C}" srcOrd="0" destOrd="0" presId="urn:microsoft.com/office/officeart/2016/7/layout/RepeatingBendingProcessNew"/>
    <dgm:cxn modelId="{248ADE2E-35CC-439E-9E7D-AAE232EECC16}" type="presParOf" srcId="{6304257C-FA6B-44E9-8A1C-1DCCE18C9BB2}" destId="{9926F0CF-C78B-43FD-835D-285340B03CAB}" srcOrd="6" destOrd="0" presId="urn:microsoft.com/office/officeart/2016/7/layout/RepeatingBendingProcessNew"/>
    <dgm:cxn modelId="{E98FA805-ED77-43FE-AA15-2CD5B9607DE2}" type="presParOf" srcId="{6304257C-FA6B-44E9-8A1C-1DCCE18C9BB2}" destId="{5CD010C9-6822-46EB-B1BA-395AC4BC8F0C}" srcOrd="7" destOrd="0" presId="urn:microsoft.com/office/officeart/2016/7/layout/RepeatingBendingProcessNew"/>
    <dgm:cxn modelId="{E918A837-CE09-46C1-A8EA-3FFD4EA0A83A}" type="presParOf" srcId="{5CD010C9-6822-46EB-B1BA-395AC4BC8F0C}" destId="{76FA462D-F668-4C36-843E-0F367979BC16}" srcOrd="0" destOrd="0" presId="urn:microsoft.com/office/officeart/2016/7/layout/RepeatingBendingProcessNew"/>
    <dgm:cxn modelId="{F0935009-A67A-4C0A-AED3-522D59E035E7}" type="presParOf" srcId="{6304257C-FA6B-44E9-8A1C-1DCCE18C9BB2}" destId="{F3754A23-1C6F-44CA-B7D5-BA4AF4572ED1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1434F68-3F55-4C5B-A00A-9107128D2947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B3C76CB-95B5-4119-8C5D-36461749E02F}">
      <dgm:prSet/>
      <dgm:spPr/>
      <dgm:t>
        <a:bodyPr/>
        <a:lstStyle/>
        <a:p>
          <a:r>
            <a:rPr lang="en-US"/>
            <a:t>- Resistance to change: Mitigate with user training and engagement.</a:t>
          </a:r>
        </a:p>
      </dgm:t>
    </dgm:pt>
    <dgm:pt modelId="{53079014-04FB-4C17-A2B9-2BA0641DFF71}" type="parTrans" cxnId="{05DC5293-4863-4EDF-94ED-4829732D6889}">
      <dgm:prSet/>
      <dgm:spPr/>
      <dgm:t>
        <a:bodyPr/>
        <a:lstStyle/>
        <a:p>
          <a:endParaRPr lang="en-US"/>
        </a:p>
      </dgm:t>
    </dgm:pt>
    <dgm:pt modelId="{CA3BCEFC-C361-4CB3-81BC-A8DF90A945CD}" type="sibTrans" cxnId="{05DC5293-4863-4EDF-94ED-4829732D6889}">
      <dgm:prSet/>
      <dgm:spPr/>
      <dgm:t>
        <a:bodyPr/>
        <a:lstStyle/>
        <a:p>
          <a:endParaRPr lang="en-US"/>
        </a:p>
      </dgm:t>
    </dgm:pt>
    <dgm:pt modelId="{698845C8-AFB8-443A-A36E-F7BF5F73B4B6}">
      <dgm:prSet/>
      <dgm:spPr/>
      <dgm:t>
        <a:bodyPr/>
        <a:lstStyle/>
        <a:p>
          <a:r>
            <a:rPr lang="en-US"/>
            <a:t>- Integration delays: Work with experienced vendors.</a:t>
          </a:r>
        </a:p>
      </dgm:t>
    </dgm:pt>
    <dgm:pt modelId="{A9CDEE63-9E9B-46CB-8F81-70E609500DCA}" type="parTrans" cxnId="{9625DF0E-4184-4B69-A0E7-0681EACE18A9}">
      <dgm:prSet/>
      <dgm:spPr/>
      <dgm:t>
        <a:bodyPr/>
        <a:lstStyle/>
        <a:p>
          <a:endParaRPr lang="en-US"/>
        </a:p>
      </dgm:t>
    </dgm:pt>
    <dgm:pt modelId="{6DC08AE4-0280-4CDB-9370-262A35C2AB45}" type="sibTrans" cxnId="{9625DF0E-4184-4B69-A0E7-0681EACE18A9}">
      <dgm:prSet/>
      <dgm:spPr/>
      <dgm:t>
        <a:bodyPr/>
        <a:lstStyle/>
        <a:p>
          <a:endParaRPr lang="en-US"/>
        </a:p>
      </dgm:t>
    </dgm:pt>
    <dgm:pt modelId="{CA5FBE27-3D40-404A-9694-84D4468EC4CB}">
      <dgm:prSet/>
      <dgm:spPr/>
      <dgm:t>
        <a:bodyPr/>
        <a:lstStyle/>
        <a:p>
          <a:r>
            <a:rPr lang="en-US"/>
            <a:t>- Regulatory challenges: Involve compliance experts from the start.</a:t>
          </a:r>
        </a:p>
      </dgm:t>
    </dgm:pt>
    <dgm:pt modelId="{E74C2D04-E5D2-408A-AAB7-F64B2F81032E}" type="parTrans" cxnId="{EADC2275-E0AB-42D3-823F-36F6649253A0}">
      <dgm:prSet/>
      <dgm:spPr/>
      <dgm:t>
        <a:bodyPr/>
        <a:lstStyle/>
        <a:p>
          <a:endParaRPr lang="en-US"/>
        </a:p>
      </dgm:t>
    </dgm:pt>
    <dgm:pt modelId="{FB0A5966-01FC-4A30-9E88-B8F6EFFFF650}" type="sibTrans" cxnId="{EADC2275-E0AB-42D3-823F-36F6649253A0}">
      <dgm:prSet/>
      <dgm:spPr/>
      <dgm:t>
        <a:bodyPr/>
        <a:lstStyle/>
        <a:p>
          <a:endParaRPr lang="en-US"/>
        </a:p>
      </dgm:t>
    </dgm:pt>
    <dgm:pt modelId="{0ACEEE42-803D-4C65-9550-810540095670}" type="pres">
      <dgm:prSet presAssocID="{F1434F68-3F55-4C5B-A00A-9107128D2947}" presName="vert0" presStyleCnt="0">
        <dgm:presLayoutVars>
          <dgm:dir/>
          <dgm:animOne val="branch"/>
          <dgm:animLvl val="lvl"/>
        </dgm:presLayoutVars>
      </dgm:prSet>
      <dgm:spPr/>
    </dgm:pt>
    <dgm:pt modelId="{0255A997-4D72-45AC-B71B-A685B91D73EA}" type="pres">
      <dgm:prSet presAssocID="{8B3C76CB-95B5-4119-8C5D-36461749E02F}" presName="thickLine" presStyleLbl="alignNode1" presStyleIdx="0" presStyleCnt="3"/>
      <dgm:spPr/>
    </dgm:pt>
    <dgm:pt modelId="{7FB71F17-36BF-46D1-ABA2-8D42662FCCD7}" type="pres">
      <dgm:prSet presAssocID="{8B3C76CB-95B5-4119-8C5D-36461749E02F}" presName="horz1" presStyleCnt="0"/>
      <dgm:spPr/>
    </dgm:pt>
    <dgm:pt modelId="{9531B134-BE13-4816-99B8-6B41ADBECB6F}" type="pres">
      <dgm:prSet presAssocID="{8B3C76CB-95B5-4119-8C5D-36461749E02F}" presName="tx1" presStyleLbl="revTx" presStyleIdx="0" presStyleCnt="3"/>
      <dgm:spPr/>
    </dgm:pt>
    <dgm:pt modelId="{ECBDBE69-A157-44C5-9EAE-C7045BF9DB41}" type="pres">
      <dgm:prSet presAssocID="{8B3C76CB-95B5-4119-8C5D-36461749E02F}" presName="vert1" presStyleCnt="0"/>
      <dgm:spPr/>
    </dgm:pt>
    <dgm:pt modelId="{29B6A00C-E3AD-4254-8E70-94190BFE87BA}" type="pres">
      <dgm:prSet presAssocID="{698845C8-AFB8-443A-A36E-F7BF5F73B4B6}" presName="thickLine" presStyleLbl="alignNode1" presStyleIdx="1" presStyleCnt="3"/>
      <dgm:spPr/>
    </dgm:pt>
    <dgm:pt modelId="{BBEB7906-BA97-4425-B432-38207B064B29}" type="pres">
      <dgm:prSet presAssocID="{698845C8-AFB8-443A-A36E-F7BF5F73B4B6}" presName="horz1" presStyleCnt="0"/>
      <dgm:spPr/>
    </dgm:pt>
    <dgm:pt modelId="{6EE6D24A-37F7-48C2-8E0C-AE7515A9C827}" type="pres">
      <dgm:prSet presAssocID="{698845C8-AFB8-443A-A36E-F7BF5F73B4B6}" presName="tx1" presStyleLbl="revTx" presStyleIdx="1" presStyleCnt="3"/>
      <dgm:spPr/>
    </dgm:pt>
    <dgm:pt modelId="{46A230A5-CB21-4580-B73E-29CB2ABD36FA}" type="pres">
      <dgm:prSet presAssocID="{698845C8-AFB8-443A-A36E-F7BF5F73B4B6}" presName="vert1" presStyleCnt="0"/>
      <dgm:spPr/>
    </dgm:pt>
    <dgm:pt modelId="{9309A3E5-2C5F-4EFD-8244-ACDF9E8F8655}" type="pres">
      <dgm:prSet presAssocID="{CA5FBE27-3D40-404A-9694-84D4468EC4CB}" presName="thickLine" presStyleLbl="alignNode1" presStyleIdx="2" presStyleCnt="3"/>
      <dgm:spPr/>
    </dgm:pt>
    <dgm:pt modelId="{896C231B-EA0C-400C-BC14-1F1BD6A43818}" type="pres">
      <dgm:prSet presAssocID="{CA5FBE27-3D40-404A-9694-84D4468EC4CB}" presName="horz1" presStyleCnt="0"/>
      <dgm:spPr/>
    </dgm:pt>
    <dgm:pt modelId="{E8CBDCF2-9645-4659-8873-0B200EB3B70C}" type="pres">
      <dgm:prSet presAssocID="{CA5FBE27-3D40-404A-9694-84D4468EC4CB}" presName="tx1" presStyleLbl="revTx" presStyleIdx="2" presStyleCnt="3"/>
      <dgm:spPr/>
    </dgm:pt>
    <dgm:pt modelId="{2BB02BF3-80E0-4052-B470-6A9E1C86FCA7}" type="pres">
      <dgm:prSet presAssocID="{CA5FBE27-3D40-404A-9694-84D4468EC4CB}" presName="vert1" presStyleCnt="0"/>
      <dgm:spPr/>
    </dgm:pt>
  </dgm:ptLst>
  <dgm:cxnLst>
    <dgm:cxn modelId="{9625DF0E-4184-4B69-A0E7-0681EACE18A9}" srcId="{F1434F68-3F55-4C5B-A00A-9107128D2947}" destId="{698845C8-AFB8-443A-A36E-F7BF5F73B4B6}" srcOrd="1" destOrd="0" parTransId="{A9CDEE63-9E9B-46CB-8F81-70E609500DCA}" sibTransId="{6DC08AE4-0280-4CDB-9370-262A35C2AB45}"/>
    <dgm:cxn modelId="{9AF7253A-443C-4D3E-AA9F-EC2672E1F08B}" type="presOf" srcId="{8B3C76CB-95B5-4119-8C5D-36461749E02F}" destId="{9531B134-BE13-4816-99B8-6B41ADBECB6F}" srcOrd="0" destOrd="0" presId="urn:microsoft.com/office/officeart/2008/layout/LinedList"/>
    <dgm:cxn modelId="{585C926C-AD16-4E53-9B9C-17B11A572762}" type="presOf" srcId="{CA5FBE27-3D40-404A-9694-84D4468EC4CB}" destId="{E8CBDCF2-9645-4659-8873-0B200EB3B70C}" srcOrd="0" destOrd="0" presId="urn:microsoft.com/office/officeart/2008/layout/LinedList"/>
    <dgm:cxn modelId="{EADC2275-E0AB-42D3-823F-36F6649253A0}" srcId="{F1434F68-3F55-4C5B-A00A-9107128D2947}" destId="{CA5FBE27-3D40-404A-9694-84D4468EC4CB}" srcOrd="2" destOrd="0" parTransId="{E74C2D04-E5D2-408A-AAB7-F64B2F81032E}" sibTransId="{FB0A5966-01FC-4A30-9E88-B8F6EFFFF650}"/>
    <dgm:cxn modelId="{3D03708A-3F95-4B73-AC75-4EE956BE07F1}" type="presOf" srcId="{698845C8-AFB8-443A-A36E-F7BF5F73B4B6}" destId="{6EE6D24A-37F7-48C2-8E0C-AE7515A9C827}" srcOrd="0" destOrd="0" presId="urn:microsoft.com/office/officeart/2008/layout/LinedList"/>
    <dgm:cxn modelId="{05DC5293-4863-4EDF-94ED-4829732D6889}" srcId="{F1434F68-3F55-4C5B-A00A-9107128D2947}" destId="{8B3C76CB-95B5-4119-8C5D-36461749E02F}" srcOrd="0" destOrd="0" parTransId="{53079014-04FB-4C17-A2B9-2BA0641DFF71}" sibTransId="{CA3BCEFC-C361-4CB3-81BC-A8DF90A945CD}"/>
    <dgm:cxn modelId="{D63C4DA7-2115-4718-B411-73504AD83D2C}" type="presOf" srcId="{F1434F68-3F55-4C5B-A00A-9107128D2947}" destId="{0ACEEE42-803D-4C65-9550-810540095670}" srcOrd="0" destOrd="0" presId="urn:microsoft.com/office/officeart/2008/layout/LinedList"/>
    <dgm:cxn modelId="{4E7C2BCF-D140-486B-94AD-6FD0AC5EB28A}" type="presParOf" srcId="{0ACEEE42-803D-4C65-9550-810540095670}" destId="{0255A997-4D72-45AC-B71B-A685B91D73EA}" srcOrd="0" destOrd="0" presId="urn:microsoft.com/office/officeart/2008/layout/LinedList"/>
    <dgm:cxn modelId="{5B23AFFB-3155-41B0-B671-2BAF6B6788A3}" type="presParOf" srcId="{0ACEEE42-803D-4C65-9550-810540095670}" destId="{7FB71F17-36BF-46D1-ABA2-8D42662FCCD7}" srcOrd="1" destOrd="0" presId="urn:microsoft.com/office/officeart/2008/layout/LinedList"/>
    <dgm:cxn modelId="{1CAA1543-9DC4-4E2A-A5C3-3B33DEF3F008}" type="presParOf" srcId="{7FB71F17-36BF-46D1-ABA2-8D42662FCCD7}" destId="{9531B134-BE13-4816-99B8-6B41ADBECB6F}" srcOrd="0" destOrd="0" presId="urn:microsoft.com/office/officeart/2008/layout/LinedList"/>
    <dgm:cxn modelId="{4A3209B3-E348-412F-AC85-12396CA51739}" type="presParOf" srcId="{7FB71F17-36BF-46D1-ABA2-8D42662FCCD7}" destId="{ECBDBE69-A157-44C5-9EAE-C7045BF9DB41}" srcOrd="1" destOrd="0" presId="urn:microsoft.com/office/officeart/2008/layout/LinedList"/>
    <dgm:cxn modelId="{0BC8C860-F4EF-44FE-8E59-B545EBFCAA22}" type="presParOf" srcId="{0ACEEE42-803D-4C65-9550-810540095670}" destId="{29B6A00C-E3AD-4254-8E70-94190BFE87BA}" srcOrd="2" destOrd="0" presId="urn:microsoft.com/office/officeart/2008/layout/LinedList"/>
    <dgm:cxn modelId="{8288B690-3FE6-49EF-8A79-AF9820357B01}" type="presParOf" srcId="{0ACEEE42-803D-4C65-9550-810540095670}" destId="{BBEB7906-BA97-4425-B432-38207B064B29}" srcOrd="3" destOrd="0" presId="urn:microsoft.com/office/officeart/2008/layout/LinedList"/>
    <dgm:cxn modelId="{FEE2E920-3C7C-4CF8-A273-3504743C1F97}" type="presParOf" srcId="{BBEB7906-BA97-4425-B432-38207B064B29}" destId="{6EE6D24A-37F7-48C2-8E0C-AE7515A9C827}" srcOrd="0" destOrd="0" presId="urn:microsoft.com/office/officeart/2008/layout/LinedList"/>
    <dgm:cxn modelId="{E43E2775-CAB2-406F-B2B8-70F1F66BC0B4}" type="presParOf" srcId="{BBEB7906-BA97-4425-B432-38207B064B29}" destId="{46A230A5-CB21-4580-B73E-29CB2ABD36FA}" srcOrd="1" destOrd="0" presId="urn:microsoft.com/office/officeart/2008/layout/LinedList"/>
    <dgm:cxn modelId="{9F266851-F3DF-46E2-8D79-156CCEF36E2C}" type="presParOf" srcId="{0ACEEE42-803D-4C65-9550-810540095670}" destId="{9309A3E5-2C5F-4EFD-8244-ACDF9E8F8655}" srcOrd="4" destOrd="0" presId="urn:microsoft.com/office/officeart/2008/layout/LinedList"/>
    <dgm:cxn modelId="{8903829C-83ED-4AAD-A0B9-7675AA26D4B4}" type="presParOf" srcId="{0ACEEE42-803D-4C65-9550-810540095670}" destId="{896C231B-EA0C-400C-BC14-1F1BD6A43818}" srcOrd="5" destOrd="0" presId="urn:microsoft.com/office/officeart/2008/layout/LinedList"/>
    <dgm:cxn modelId="{554EDDC5-449E-448D-9576-44F14B911FCA}" type="presParOf" srcId="{896C231B-EA0C-400C-BC14-1F1BD6A43818}" destId="{E8CBDCF2-9645-4659-8873-0B200EB3B70C}" srcOrd="0" destOrd="0" presId="urn:microsoft.com/office/officeart/2008/layout/LinedList"/>
    <dgm:cxn modelId="{FEB5A4FD-27EF-4FE2-A77F-B5B65735B37E}" type="presParOf" srcId="{896C231B-EA0C-400C-BC14-1F1BD6A43818}" destId="{2BB02BF3-80E0-4052-B470-6A9E1C86FC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E82B5C1-9C59-4F04-AE6D-A089AA4E06E0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D088D37-2BDB-4D16-9724-602032AD9D2A}">
      <dgm:prSet/>
      <dgm:spPr/>
      <dgm:t>
        <a:bodyPr/>
        <a:lstStyle/>
        <a:p>
          <a:r>
            <a:rPr lang="en-US"/>
            <a:t>Adoption of new workflows and processes.</a:t>
          </a:r>
        </a:p>
      </dgm:t>
    </dgm:pt>
    <dgm:pt modelId="{C36FC87C-1965-42C7-BC77-BD3274844D94}" type="parTrans" cxnId="{752C2B19-E1EA-48C1-A023-7E6EE8FC4C68}">
      <dgm:prSet/>
      <dgm:spPr/>
      <dgm:t>
        <a:bodyPr/>
        <a:lstStyle/>
        <a:p>
          <a:endParaRPr lang="en-US"/>
        </a:p>
      </dgm:t>
    </dgm:pt>
    <dgm:pt modelId="{5670BCDB-76A3-4B0E-BDB5-993973B132C6}" type="sibTrans" cxnId="{752C2B19-E1EA-48C1-A023-7E6EE8FC4C68}">
      <dgm:prSet/>
      <dgm:spPr/>
      <dgm:t>
        <a:bodyPr/>
        <a:lstStyle/>
        <a:p>
          <a:endParaRPr lang="en-US"/>
        </a:p>
      </dgm:t>
    </dgm:pt>
    <dgm:pt modelId="{6A0D03FD-E1F4-467D-8AD0-E3FCBC166703}">
      <dgm:prSet/>
      <dgm:spPr/>
      <dgm:t>
        <a:bodyPr/>
        <a:lstStyle/>
        <a:p>
          <a:r>
            <a:rPr lang="en-US"/>
            <a:t>Compliance with GMP/FDA standards for equipment and processes.</a:t>
          </a:r>
        </a:p>
      </dgm:t>
    </dgm:pt>
    <dgm:pt modelId="{D2B47A9B-9326-449D-8B8D-C0B49BE57886}" type="parTrans" cxnId="{D0DF3AC6-8F89-4145-901D-81B56FF2B60D}">
      <dgm:prSet/>
      <dgm:spPr/>
      <dgm:t>
        <a:bodyPr/>
        <a:lstStyle/>
        <a:p>
          <a:endParaRPr lang="en-US"/>
        </a:p>
      </dgm:t>
    </dgm:pt>
    <dgm:pt modelId="{78330115-5397-4D15-940E-AA1168F44730}" type="sibTrans" cxnId="{D0DF3AC6-8F89-4145-901D-81B56FF2B60D}">
      <dgm:prSet/>
      <dgm:spPr/>
      <dgm:t>
        <a:bodyPr/>
        <a:lstStyle/>
        <a:p>
          <a:endParaRPr lang="en-US"/>
        </a:p>
      </dgm:t>
    </dgm:pt>
    <dgm:pt modelId="{C36AA063-EACC-4AF2-8331-E847B3F5541B}">
      <dgm:prSet/>
      <dgm:spPr/>
      <dgm:t>
        <a:bodyPr/>
        <a:lstStyle/>
        <a:p>
          <a:r>
            <a:rPr lang="en-US"/>
            <a:t>Integration with existing LIMS systems and workflows.</a:t>
          </a:r>
        </a:p>
      </dgm:t>
    </dgm:pt>
    <dgm:pt modelId="{7C15F5F6-C1F2-4EB9-97D6-04771FF4DA4C}" type="parTrans" cxnId="{1E087A74-5136-419F-8C6C-F38FF1573424}">
      <dgm:prSet/>
      <dgm:spPr/>
      <dgm:t>
        <a:bodyPr/>
        <a:lstStyle/>
        <a:p>
          <a:endParaRPr lang="en-US"/>
        </a:p>
      </dgm:t>
    </dgm:pt>
    <dgm:pt modelId="{828BEE4E-1A60-4E41-ACC2-60F9383E3C7B}" type="sibTrans" cxnId="{1E087A74-5136-419F-8C6C-F38FF1573424}">
      <dgm:prSet/>
      <dgm:spPr/>
      <dgm:t>
        <a:bodyPr/>
        <a:lstStyle/>
        <a:p>
          <a:endParaRPr lang="en-US"/>
        </a:p>
      </dgm:t>
    </dgm:pt>
    <dgm:pt modelId="{1C8C9C63-4A39-4542-B30A-00E19531C365}">
      <dgm:prSet/>
      <dgm:spPr/>
      <dgm:t>
        <a:bodyPr/>
        <a:lstStyle/>
        <a:p>
          <a:r>
            <a:rPr lang="en-US"/>
            <a:t>Approval timelines for validation protocols and quality assurance.</a:t>
          </a:r>
        </a:p>
      </dgm:t>
    </dgm:pt>
    <dgm:pt modelId="{13A30E41-67DC-43FE-ACBE-4909D918E1FC}" type="parTrans" cxnId="{E78206FE-CB94-4EF7-94D4-1BD0BABA525D}">
      <dgm:prSet/>
      <dgm:spPr/>
      <dgm:t>
        <a:bodyPr/>
        <a:lstStyle/>
        <a:p>
          <a:endParaRPr lang="en-US"/>
        </a:p>
      </dgm:t>
    </dgm:pt>
    <dgm:pt modelId="{CF840B2D-28F2-4F60-9859-E175BD95BA5C}" type="sibTrans" cxnId="{E78206FE-CB94-4EF7-94D4-1BD0BABA525D}">
      <dgm:prSet/>
      <dgm:spPr/>
      <dgm:t>
        <a:bodyPr/>
        <a:lstStyle/>
        <a:p>
          <a:endParaRPr lang="en-US"/>
        </a:p>
      </dgm:t>
    </dgm:pt>
    <dgm:pt modelId="{80A8644C-97C0-4622-8AC2-80694B085B2A}" type="pres">
      <dgm:prSet presAssocID="{9E82B5C1-9C59-4F04-AE6D-A089AA4E06E0}" presName="vert0" presStyleCnt="0">
        <dgm:presLayoutVars>
          <dgm:dir/>
          <dgm:animOne val="branch"/>
          <dgm:animLvl val="lvl"/>
        </dgm:presLayoutVars>
      </dgm:prSet>
      <dgm:spPr/>
    </dgm:pt>
    <dgm:pt modelId="{42CA3B4F-E704-40D7-80CF-8F7819D085AF}" type="pres">
      <dgm:prSet presAssocID="{9D088D37-2BDB-4D16-9724-602032AD9D2A}" presName="thickLine" presStyleLbl="alignNode1" presStyleIdx="0" presStyleCnt="4"/>
      <dgm:spPr/>
    </dgm:pt>
    <dgm:pt modelId="{08D05D00-6673-416F-B1E5-1D8FD177E292}" type="pres">
      <dgm:prSet presAssocID="{9D088D37-2BDB-4D16-9724-602032AD9D2A}" presName="horz1" presStyleCnt="0"/>
      <dgm:spPr/>
    </dgm:pt>
    <dgm:pt modelId="{40B99DF3-1AD9-47C7-8F1C-D56D90DF1303}" type="pres">
      <dgm:prSet presAssocID="{9D088D37-2BDB-4D16-9724-602032AD9D2A}" presName="tx1" presStyleLbl="revTx" presStyleIdx="0" presStyleCnt="4"/>
      <dgm:spPr/>
    </dgm:pt>
    <dgm:pt modelId="{5BE50537-305C-4843-9821-D00D839E9703}" type="pres">
      <dgm:prSet presAssocID="{9D088D37-2BDB-4D16-9724-602032AD9D2A}" presName="vert1" presStyleCnt="0"/>
      <dgm:spPr/>
    </dgm:pt>
    <dgm:pt modelId="{87BF3762-505F-46F0-AE9F-B181EDEF14DB}" type="pres">
      <dgm:prSet presAssocID="{6A0D03FD-E1F4-467D-8AD0-E3FCBC166703}" presName="thickLine" presStyleLbl="alignNode1" presStyleIdx="1" presStyleCnt="4"/>
      <dgm:spPr/>
    </dgm:pt>
    <dgm:pt modelId="{DD34D1DC-F8F2-4947-8127-84227182AECC}" type="pres">
      <dgm:prSet presAssocID="{6A0D03FD-E1F4-467D-8AD0-E3FCBC166703}" presName="horz1" presStyleCnt="0"/>
      <dgm:spPr/>
    </dgm:pt>
    <dgm:pt modelId="{6DCD25A1-24A7-4239-9D59-A2F7AAD79877}" type="pres">
      <dgm:prSet presAssocID="{6A0D03FD-E1F4-467D-8AD0-E3FCBC166703}" presName="tx1" presStyleLbl="revTx" presStyleIdx="1" presStyleCnt="4"/>
      <dgm:spPr/>
    </dgm:pt>
    <dgm:pt modelId="{7619C0B1-8D73-4582-8116-DDEA29EBE1E4}" type="pres">
      <dgm:prSet presAssocID="{6A0D03FD-E1F4-467D-8AD0-E3FCBC166703}" presName="vert1" presStyleCnt="0"/>
      <dgm:spPr/>
    </dgm:pt>
    <dgm:pt modelId="{D5DC45AB-5332-4F2C-9780-0BDC592D2D56}" type="pres">
      <dgm:prSet presAssocID="{C36AA063-EACC-4AF2-8331-E847B3F5541B}" presName="thickLine" presStyleLbl="alignNode1" presStyleIdx="2" presStyleCnt="4"/>
      <dgm:spPr/>
    </dgm:pt>
    <dgm:pt modelId="{75F03032-D790-4588-B417-0985DA6F2B4F}" type="pres">
      <dgm:prSet presAssocID="{C36AA063-EACC-4AF2-8331-E847B3F5541B}" presName="horz1" presStyleCnt="0"/>
      <dgm:spPr/>
    </dgm:pt>
    <dgm:pt modelId="{0984928E-5863-4F03-B7BA-A4AC8F7355C0}" type="pres">
      <dgm:prSet presAssocID="{C36AA063-EACC-4AF2-8331-E847B3F5541B}" presName="tx1" presStyleLbl="revTx" presStyleIdx="2" presStyleCnt="4"/>
      <dgm:spPr/>
    </dgm:pt>
    <dgm:pt modelId="{87C7DA8D-79A5-4B79-ADE8-14E14E9EF925}" type="pres">
      <dgm:prSet presAssocID="{C36AA063-EACC-4AF2-8331-E847B3F5541B}" presName="vert1" presStyleCnt="0"/>
      <dgm:spPr/>
    </dgm:pt>
    <dgm:pt modelId="{38EC2DBE-FF04-408E-9BCC-60CABC4B3AEF}" type="pres">
      <dgm:prSet presAssocID="{1C8C9C63-4A39-4542-B30A-00E19531C365}" presName="thickLine" presStyleLbl="alignNode1" presStyleIdx="3" presStyleCnt="4"/>
      <dgm:spPr/>
    </dgm:pt>
    <dgm:pt modelId="{B3351BD8-71EF-43CD-ACC4-FE296EC8301B}" type="pres">
      <dgm:prSet presAssocID="{1C8C9C63-4A39-4542-B30A-00E19531C365}" presName="horz1" presStyleCnt="0"/>
      <dgm:spPr/>
    </dgm:pt>
    <dgm:pt modelId="{6D910496-E6A8-4902-9E3E-431522EF1C68}" type="pres">
      <dgm:prSet presAssocID="{1C8C9C63-4A39-4542-B30A-00E19531C365}" presName="tx1" presStyleLbl="revTx" presStyleIdx="3" presStyleCnt="4"/>
      <dgm:spPr/>
    </dgm:pt>
    <dgm:pt modelId="{458335A0-2C06-44E8-9062-0D3258EE5FF2}" type="pres">
      <dgm:prSet presAssocID="{1C8C9C63-4A39-4542-B30A-00E19531C365}" presName="vert1" presStyleCnt="0"/>
      <dgm:spPr/>
    </dgm:pt>
  </dgm:ptLst>
  <dgm:cxnLst>
    <dgm:cxn modelId="{878D6118-2BB0-4E53-B953-71C056C98A31}" type="presOf" srcId="{C36AA063-EACC-4AF2-8331-E847B3F5541B}" destId="{0984928E-5863-4F03-B7BA-A4AC8F7355C0}" srcOrd="0" destOrd="0" presId="urn:microsoft.com/office/officeart/2008/layout/LinedList"/>
    <dgm:cxn modelId="{752C2B19-E1EA-48C1-A023-7E6EE8FC4C68}" srcId="{9E82B5C1-9C59-4F04-AE6D-A089AA4E06E0}" destId="{9D088D37-2BDB-4D16-9724-602032AD9D2A}" srcOrd="0" destOrd="0" parTransId="{C36FC87C-1965-42C7-BC77-BD3274844D94}" sibTransId="{5670BCDB-76A3-4B0E-BDB5-993973B132C6}"/>
    <dgm:cxn modelId="{54782D1B-38DE-4B28-8F72-0512DB0E9BC2}" type="presOf" srcId="{6A0D03FD-E1F4-467D-8AD0-E3FCBC166703}" destId="{6DCD25A1-24A7-4239-9D59-A2F7AAD79877}" srcOrd="0" destOrd="0" presId="urn:microsoft.com/office/officeart/2008/layout/LinedList"/>
    <dgm:cxn modelId="{FD77C525-6ED6-4806-BB96-CDABE818A0FA}" type="presOf" srcId="{9D088D37-2BDB-4D16-9724-602032AD9D2A}" destId="{40B99DF3-1AD9-47C7-8F1C-D56D90DF1303}" srcOrd="0" destOrd="0" presId="urn:microsoft.com/office/officeart/2008/layout/LinedList"/>
    <dgm:cxn modelId="{5EC4E82C-3152-4A7D-A86C-E0FEE1F52729}" type="presOf" srcId="{9E82B5C1-9C59-4F04-AE6D-A089AA4E06E0}" destId="{80A8644C-97C0-4622-8AC2-80694B085B2A}" srcOrd="0" destOrd="0" presId="urn:microsoft.com/office/officeart/2008/layout/LinedList"/>
    <dgm:cxn modelId="{1EB4DE44-58F0-4AE6-B9DD-DB7E87324405}" type="presOf" srcId="{1C8C9C63-4A39-4542-B30A-00E19531C365}" destId="{6D910496-E6A8-4902-9E3E-431522EF1C68}" srcOrd="0" destOrd="0" presId="urn:microsoft.com/office/officeart/2008/layout/LinedList"/>
    <dgm:cxn modelId="{1E087A74-5136-419F-8C6C-F38FF1573424}" srcId="{9E82B5C1-9C59-4F04-AE6D-A089AA4E06E0}" destId="{C36AA063-EACC-4AF2-8331-E847B3F5541B}" srcOrd="2" destOrd="0" parTransId="{7C15F5F6-C1F2-4EB9-97D6-04771FF4DA4C}" sibTransId="{828BEE4E-1A60-4E41-ACC2-60F9383E3C7B}"/>
    <dgm:cxn modelId="{D0DF3AC6-8F89-4145-901D-81B56FF2B60D}" srcId="{9E82B5C1-9C59-4F04-AE6D-A089AA4E06E0}" destId="{6A0D03FD-E1F4-467D-8AD0-E3FCBC166703}" srcOrd="1" destOrd="0" parTransId="{D2B47A9B-9326-449D-8B8D-C0B49BE57886}" sibTransId="{78330115-5397-4D15-940E-AA1168F44730}"/>
    <dgm:cxn modelId="{E78206FE-CB94-4EF7-94D4-1BD0BABA525D}" srcId="{9E82B5C1-9C59-4F04-AE6D-A089AA4E06E0}" destId="{1C8C9C63-4A39-4542-B30A-00E19531C365}" srcOrd="3" destOrd="0" parTransId="{13A30E41-67DC-43FE-ACBE-4909D918E1FC}" sibTransId="{CF840B2D-28F2-4F60-9859-E175BD95BA5C}"/>
    <dgm:cxn modelId="{134B7110-C086-4830-BE1C-02C8A215D36B}" type="presParOf" srcId="{80A8644C-97C0-4622-8AC2-80694B085B2A}" destId="{42CA3B4F-E704-40D7-80CF-8F7819D085AF}" srcOrd="0" destOrd="0" presId="urn:microsoft.com/office/officeart/2008/layout/LinedList"/>
    <dgm:cxn modelId="{DEF7D0B5-28F1-4932-A186-98CEB1A727D5}" type="presParOf" srcId="{80A8644C-97C0-4622-8AC2-80694B085B2A}" destId="{08D05D00-6673-416F-B1E5-1D8FD177E292}" srcOrd="1" destOrd="0" presId="urn:microsoft.com/office/officeart/2008/layout/LinedList"/>
    <dgm:cxn modelId="{CB277C1A-DF0D-40F5-A8B0-8CAC1FD26469}" type="presParOf" srcId="{08D05D00-6673-416F-B1E5-1D8FD177E292}" destId="{40B99DF3-1AD9-47C7-8F1C-D56D90DF1303}" srcOrd="0" destOrd="0" presId="urn:microsoft.com/office/officeart/2008/layout/LinedList"/>
    <dgm:cxn modelId="{6AB75CB3-D61E-47DB-A839-4AE12ED86AEA}" type="presParOf" srcId="{08D05D00-6673-416F-B1E5-1D8FD177E292}" destId="{5BE50537-305C-4843-9821-D00D839E9703}" srcOrd="1" destOrd="0" presId="urn:microsoft.com/office/officeart/2008/layout/LinedList"/>
    <dgm:cxn modelId="{543159D6-DDB6-4AFE-A997-1BB33BAF4FEA}" type="presParOf" srcId="{80A8644C-97C0-4622-8AC2-80694B085B2A}" destId="{87BF3762-505F-46F0-AE9F-B181EDEF14DB}" srcOrd="2" destOrd="0" presId="urn:microsoft.com/office/officeart/2008/layout/LinedList"/>
    <dgm:cxn modelId="{ADE2F590-2A2E-456F-A4F6-3B01D5F6B012}" type="presParOf" srcId="{80A8644C-97C0-4622-8AC2-80694B085B2A}" destId="{DD34D1DC-F8F2-4947-8127-84227182AECC}" srcOrd="3" destOrd="0" presId="urn:microsoft.com/office/officeart/2008/layout/LinedList"/>
    <dgm:cxn modelId="{67E105BD-2D99-4743-91A6-F20382ED55B2}" type="presParOf" srcId="{DD34D1DC-F8F2-4947-8127-84227182AECC}" destId="{6DCD25A1-24A7-4239-9D59-A2F7AAD79877}" srcOrd="0" destOrd="0" presId="urn:microsoft.com/office/officeart/2008/layout/LinedList"/>
    <dgm:cxn modelId="{66278D2E-E2B2-459D-9318-9E2A9C5B9145}" type="presParOf" srcId="{DD34D1DC-F8F2-4947-8127-84227182AECC}" destId="{7619C0B1-8D73-4582-8116-DDEA29EBE1E4}" srcOrd="1" destOrd="0" presId="urn:microsoft.com/office/officeart/2008/layout/LinedList"/>
    <dgm:cxn modelId="{40EB38E8-8950-4116-84FE-26C816F28CF5}" type="presParOf" srcId="{80A8644C-97C0-4622-8AC2-80694B085B2A}" destId="{D5DC45AB-5332-4F2C-9780-0BDC592D2D56}" srcOrd="4" destOrd="0" presId="urn:microsoft.com/office/officeart/2008/layout/LinedList"/>
    <dgm:cxn modelId="{F4DAD953-D01A-4CD7-B5D0-7C1BA5508571}" type="presParOf" srcId="{80A8644C-97C0-4622-8AC2-80694B085B2A}" destId="{75F03032-D790-4588-B417-0985DA6F2B4F}" srcOrd="5" destOrd="0" presId="urn:microsoft.com/office/officeart/2008/layout/LinedList"/>
    <dgm:cxn modelId="{F7506686-885F-4AD5-816A-CC19527C5537}" type="presParOf" srcId="{75F03032-D790-4588-B417-0985DA6F2B4F}" destId="{0984928E-5863-4F03-B7BA-A4AC8F7355C0}" srcOrd="0" destOrd="0" presId="urn:microsoft.com/office/officeart/2008/layout/LinedList"/>
    <dgm:cxn modelId="{ECF3A0B0-5093-46F6-BE39-737C7C927301}" type="presParOf" srcId="{75F03032-D790-4588-B417-0985DA6F2B4F}" destId="{87C7DA8D-79A5-4B79-ADE8-14E14E9EF925}" srcOrd="1" destOrd="0" presId="urn:microsoft.com/office/officeart/2008/layout/LinedList"/>
    <dgm:cxn modelId="{D5BDC9D3-422E-455B-954B-3627A3ADA20C}" type="presParOf" srcId="{80A8644C-97C0-4622-8AC2-80694B085B2A}" destId="{38EC2DBE-FF04-408E-9BCC-60CABC4B3AEF}" srcOrd="6" destOrd="0" presId="urn:microsoft.com/office/officeart/2008/layout/LinedList"/>
    <dgm:cxn modelId="{9B2F5A4C-1D82-46F3-98F6-6B6CEF21CC15}" type="presParOf" srcId="{80A8644C-97C0-4622-8AC2-80694B085B2A}" destId="{B3351BD8-71EF-43CD-ACC4-FE296EC8301B}" srcOrd="7" destOrd="0" presId="urn:microsoft.com/office/officeart/2008/layout/LinedList"/>
    <dgm:cxn modelId="{ADDC58D8-8292-44BF-8B04-E444111A80E0}" type="presParOf" srcId="{B3351BD8-71EF-43CD-ACC4-FE296EC8301B}" destId="{6D910496-E6A8-4902-9E3E-431522EF1C68}" srcOrd="0" destOrd="0" presId="urn:microsoft.com/office/officeart/2008/layout/LinedList"/>
    <dgm:cxn modelId="{B977E796-3F5F-4FB3-8741-86C13AD82D2B}" type="presParOf" srcId="{B3351BD8-71EF-43CD-ACC4-FE296EC8301B}" destId="{458335A0-2C06-44E8-9062-0D3258EE5FF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125CDC-97AE-4AB8-BEBA-90EE200FC11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6053CE4-6EC1-44C7-A1A4-BF98BD8A9586}">
      <dgm:prSet/>
      <dgm:spPr/>
      <dgm:t>
        <a:bodyPr/>
        <a:lstStyle/>
        <a:p>
          <a:r>
            <a:rPr lang="en-US"/>
            <a:t>High cycle times leading to production bottlenecks.</a:t>
          </a:r>
        </a:p>
      </dgm:t>
    </dgm:pt>
    <dgm:pt modelId="{BC57F2AC-F929-4382-8C0E-EF3F2AE1A7C8}" type="parTrans" cxnId="{B5916942-E8B7-4C44-8157-3F2B3FA4915F}">
      <dgm:prSet/>
      <dgm:spPr/>
      <dgm:t>
        <a:bodyPr/>
        <a:lstStyle/>
        <a:p>
          <a:endParaRPr lang="en-US"/>
        </a:p>
      </dgm:t>
    </dgm:pt>
    <dgm:pt modelId="{78A015FB-24B3-4841-819E-607FDCC1C5E3}" type="sibTrans" cxnId="{B5916942-E8B7-4C44-8157-3F2B3FA4915F}">
      <dgm:prSet/>
      <dgm:spPr/>
      <dgm:t>
        <a:bodyPr/>
        <a:lstStyle/>
        <a:p>
          <a:endParaRPr lang="en-US"/>
        </a:p>
      </dgm:t>
    </dgm:pt>
    <dgm:pt modelId="{BB863C52-4960-4C13-90E7-623F26C35B5F}">
      <dgm:prSet/>
      <dgm:spPr/>
      <dgm:t>
        <a:bodyPr/>
        <a:lstStyle/>
        <a:p>
          <a:r>
            <a:rPr lang="en-US"/>
            <a:t>Variability in product stability and quality.</a:t>
          </a:r>
        </a:p>
      </dgm:t>
    </dgm:pt>
    <dgm:pt modelId="{5FFBBCB0-F58B-4435-A37D-F9FE3652AC37}" type="parTrans" cxnId="{63F78E7E-6FCF-475C-8E13-520CF1267750}">
      <dgm:prSet/>
      <dgm:spPr/>
      <dgm:t>
        <a:bodyPr/>
        <a:lstStyle/>
        <a:p>
          <a:endParaRPr lang="en-US"/>
        </a:p>
      </dgm:t>
    </dgm:pt>
    <dgm:pt modelId="{95B5F0A1-0BB0-42A6-A60A-9D93D22265F3}" type="sibTrans" cxnId="{63F78E7E-6FCF-475C-8E13-520CF1267750}">
      <dgm:prSet/>
      <dgm:spPr/>
      <dgm:t>
        <a:bodyPr/>
        <a:lstStyle/>
        <a:p>
          <a:endParaRPr lang="en-US"/>
        </a:p>
      </dgm:t>
    </dgm:pt>
    <dgm:pt modelId="{9C439FE5-4412-4AAB-8888-F89A867DC2F1}">
      <dgm:prSet/>
      <dgm:spPr/>
      <dgm:t>
        <a:bodyPr/>
        <a:lstStyle/>
        <a:p>
          <a:r>
            <a:rPr lang="en-US"/>
            <a:t>High energy consumption and operational costs.</a:t>
          </a:r>
        </a:p>
      </dgm:t>
    </dgm:pt>
    <dgm:pt modelId="{E2CA55E8-4E3E-4947-8331-3B94514F29EA}" type="parTrans" cxnId="{1C2C5064-85DA-400E-BE92-A6C9C596D5C8}">
      <dgm:prSet/>
      <dgm:spPr/>
      <dgm:t>
        <a:bodyPr/>
        <a:lstStyle/>
        <a:p>
          <a:endParaRPr lang="en-US"/>
        </a:p>
      </dgm:t>
    </dgm:pt>
    <dgm:pt modelId="{87981752-1BFF-456D-912E-A10599102886}" type="sibTrans" cxnId="{1C2C5064-85DA-400E-BE92-A6C9C596D5C8}">
      <dgm:prSet/>
      <dgm:spPr/>
      <dgm:t>
        <a:bodyPr/>
        <a:lstStyle/>
        <a:p>
          <a:endParaRPr lang="en-US"/>
        </a:p>
      </dgm:t>
    </dgm:pt>
    <dgm:pt modelId="{B5CB2CC4-34DF-4F2E-B792-65AB02BFBFF9}">
      <dgm:prSet/>
      <dgm:spPr/>
      <dgm:t>
        <a:bodyPr/>
        <a:lstStyle/>
        <a:p>
          <a:r>
            <a:rPr lang="en-US"/>
            <a:t>Difficulty meeting stringent regulatory requirements.</a:t>
          </a:r>
        </a:p>
      </dgm:t>
    </dgm:pt>
    <dgm:pt modelId="{8BD9A44F-FCE1-402C-A2D6-78CC486543E5}" type="parTrans" cxnId="{6D385C18-4703-4A50-B58E-A93DC9920892}">
      <dgm:prSet/>
      <dgm:spPr/>
      <dgm:t>
        <a:bodyPr/>
        <a:lstStyle/>
        <a:p>
          <a:endParaRPr lang="en-US"/>
        </a:p>
      </dgm:t>
    </dgm:pt>
    <dgm:pt modelId="{DF2ABED1-0754-49BE-B1DC-31BCF68CA9DE}" type="sibTrans" cxnId="{6D385C18-4703-4A50-B58E-A93DC9920892}">
      <dgm:prSet/>
      <dgm:spPr/>
      <dgm:t>
        <a:bodyPr/>
        <a:lstStyle/>
        <a:p>
          <a:endParaRPr lang="en-US"/>
        </a:p>
      </dgm:t>
    </dgm:pt>
    <dgm:pt modelId="{A54B3E13-DA4D-435B-83E4-856E6409B256}" type="pres">
      <dgm:prSet presAssocID="{C7125CDC-97AE-4AB8-BEBA-90EE200FC114}" presName="linear" presStyleCnt="0">
        <dgm:presLayoutVars>
          <dgm:dir/>
          <dgm:animLvl val="lvl"/>
          <dgm:resizeHandles val="exact"/>
        </dgm:presLayoutVars>
      </dgm:prSet>
      <dgm:spPr/>
    </dgm:pt>
    <dgm:pt modelId="{89538811-1B7F-4734-A43C-05EA1E928550}" type="pres">
      <dgm:prSet presAssocID="{66053CE4-6EC1-44C7-A1A4-BF98BD8A9586}" presName="parentLin" presStyleCnt="0"/>
      <dgm:spPr/>
    </dgm:pt>
    <dgm:pt modelId="{4D4AEAD2-D0FC-4BE8-A0F6-BC0374B5D42F}" type="pres">
      <dgm:prSet presAssocID="{66053CE4-6EC1-44C7-A1A4-BF98BD8A9586}" presName="parentLeftMargin" presStyleLbl="node1" presStyleIdx="0" presStyleCnt="4"/>
      <dgm:spPr/>
    </dgm:pt>
    <dgm:pt modelId="{5812A37B-FE98-4E95-988C-51D78FEB55E6}" type="pres">
      <dgm:prSet presAssocID="{66053CE4-6EC1-44C7-A1A4-BF98BD8A958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6F8D34B-C575-447E-9DF4-B9C60C97DEEE}" type="pres">
      <dgm:prSet presAssocID="{66053CE4-6EC1-44C7-A1A4-BF98BD8A9586}" presName="negativeSpace" presStyleCnt="0"/>
      <dgm:spPr/>
    </dgm:pt>
    <dgm:pt modelId="{85716E92-FDBF-4162-83FC-F7B630B60BDC}" type="pres">
      <dgm:prSet presAssocID="{66053CE4-6EC1-44C7-A1A4-BF98BD8A9586}" presName="childText" presStyleLbl="conFgAcc1" presStyleIdx="0" presStyleCnt="4">
        <dgm:presLayoutVars>
          <dgm:bulletEnabled val="1"/>
        </dgm:presLayoutVars>
      </dgm:prSet>
      <dgm:spPr/>
    </dgm:pt>
    <dgm:pt modelId="{4B84712B-5381-4C23-AB6F-AC65D0242D70}" type="pres">
      <dgm:prSet presAssocID="{78A015FB-24B3-4841-819E-607FDCC1C5E3}" presName="spaceBetweenRectangles" presStyleCnt="0"/>
      <dgm:spPr/>
    </dgm:pt>
    <dgm:pt modelId="{77CF93F5-F0E0-41BB-9D5A-F10FF4BECAFD}" type="pres">
      <dgm:prSet presAssocID="{BB863C52-4960-4C13-90E7-623F26C35B5F}" presName="parentLin" presStyleCnt="0"/>
      <dgm:spPr/>
    </dgm:pt>
    <dgm:pt modelId="{924EB25A-08C3-472B-ADD4-0743496B66FE}" type="pres">
      <dgm:prSet presAssocID="{BB863C52-4960-4C13-90E7-623F26C35B5F}" presName="parentLeftMargin" presStyleLbl="node1" presStyleIdx="0" presStyleCnt="4"/>
      <dgm:spPr/>
    </dgm:pt>
    <dgm:pt modelId="{371281DA-3479-4236-9B2C-271FBBD1EBBA}" type="pres">
      <dgm:prSet presAssocID="{BB863C52-4960-4C13-90E7-623F26C35B5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5339DFC-D002-439F-9840-4F72BBCFA3CE}" type="pres">
      <dgm:prSet presAssocID="{BB863C52-4960-4C13-90E7-623F26C35B5F}" presName="negativeSpace" presStyleCnt="0"/>
      <dgm:spPr/>
    </dgm:pt>
    <dgm:pt modelId="{902BBC16-789E-4078-941C-41F48F35AE4C}" type="pres">
      <dgm:prSet presAssocID="{BB863C52-4960-4C13-90E7-623F26C35B5F}" presName="childText" presStyleLbl="conFgAcc1" presStyleIdx="1" presStyleCnt="4">
        <dgm:presLayoutVars>
          <dgm:bulletEnabled val="1"/>
        </dgm:presLayoutVars>
      </dgm:prSet>
      <dgm:spPr/>
    </dgm:pt>
    <dgm:pt modelId="{15005D27-E192-4D10-8E8E-821D5829C8F7}" type="pres">
      <dgm:prSet presAssocID="{95B5F0A1-0BB0-42A6-A60A-9D93D22265F3}" presName="spaceBetweenRectangles" presStyleCnt="0"/>
      <dgm:spPr/>
    </dgm:pt>
    <dgm:pt modelId="{15CC09C9-3878-4AE7-942A-FC558DAF66C5}" type="pres">
      <dgm:prSet presAssocID="{9C439FE5-4412-4AAB-8888-F89A867DC2F1}" presName="parentLin" presStyleCnt="0"/>
      <dgm:spPr/>
    </dgm:pt>
    <dgm:pt modelId="{E0C2F7FF-80C7-4F11-9812-0D4FDDF8777D}" type="pres">
      <dgm:prSet presAssocID="{9C439FE5-4412-4AAB-8888-F89A867DC2F1}" presName="parentLeftMargin" presStyleLbl="node1" presStyleIdx="1" presStyleCnt="4"/>
      <dgm:spPr/>
    </dgm:pt>
    <dgm:pt modelId="{AF21B3F1-5994-4BB1-B861-03DEB06DA134}" type="pres">
      <dgm:prSet presAssocID="{9C439FE5-4412-4AAB-8888-F89A867DC2F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6399841-F0CF-4207-AE96-5EC625BDFD7A}" type="pres">
      <dgm:prSet presAssocID="{9C439FE5-4412-4AAB-8888-F89A867DC2F1}" presName="negativeSpace" presStyleCnt="0"/>
      <dgm:spPr/>
    </dgm:pt>
    <dgm:pt modelId="{19BD1F04-984A-4BC6-849F-B92726A6B08F}" type="pres">
      <dgm:prSet presAssocID="{9C439FE5-4412-4AAB-8888-F89A867DC2F1}" presName="childText" presStyleLbl="conFgAcc1" presStyleIdx="2" presStyleCnt="4">
        <dgm:presLayoutVars>
          <dgm:bulletEnabled val="1"/>
        </dgm:presLayoutVars>
      </dgm:prSet>
      <dgm:spPr/>
    </dgm:pt>
    <dgm:pt modelId="{EA75ABD8-C7D0-48A2-AFF3-154B9A413ACF}" type="pres">
      <dgm:prSet presAssocID="{87981752-1BFF-456D-912E-A10599102886}" presName="spaceBetweenRectangles" presStyleCnt="0"/>
      <dgm:spPr/>
    </dgm:pt>
    <dgm:pt modelId="{7265DCD5-568C-4973-BDED-77906CC5DD93}" type="pres">
      <dgm:prSet presAssocID="{B5CB2CC4-34DF-4F2E-B792-65AB02BFBFF9}" presName="parentLin" presStyleCnt="0"/>
      <dgm:spPr/>
    </dgm:pt>
    <dgm:pt modelId="{4B81D482-2830-4734-A54F-FFF919962AAE}" type="pres">
      <dgm:prSet presAssocID="{B5CB2CC4-34DF-4F2E-B792-65AB02BFBFF9}" presName="parentLeftMargin" presStyleLbl="node1" presStyleIdx="2" presStyleCnt="4"/>
      <dgm:spPr/>
    </dgm:pt>
    <dgm:pt modelId="{3D9B5246-4D21-4C32-8FB9-AC61D2F902A8}" type="pres">
      <dgm:prSet presAssocID="{B5CB2CC4-34DF-4F2E-B792-65AB02BFBFF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EBF00E1-9304-49FF-8896-5D0EE8B36200}" type="pres">
      <dgm:prSet presAssocID="{B5CB2CC4-34DF-4F2E-B792-65AB02BFBFF9}" presName="negativeSpace" presStyleCnt="0"/>
      <dgm:spPr/>
    </dgm:pt>
    <dgm:pt modelId="{BA92C8FB-8BF7-4013-B8C5-FAE11FF8BA43}" type="pres">
      <dgm:prSet presAssocID="{B5CB2CC4-34DF-4F2E-B792-65AB02BFBFF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F21730B-80D5-426C-A6A5-A860E2B9B13A}" type="presOf" srcId="{BB863C52-4960-4C13-90E7-623F26C35B5F}" destId="{924EB25A-08C3-472B-ADD4-0743496B66FE}" srcOrd="0" destOrd="0" presId="urn:microsoft.com/office/officeart/2005/8/layout/list1"/>
    <dgm:cxn modelId="{6D385C18-4703-4A50-B58E-A93DC9920892}" srcId="{C7125CDC-97AE-4AB8-BEBA-90EE200FC114}" destId="{B5CB2CC4-34DF-4F2E-B792-65AB02BFBFF9}" srcOrd="3" destOrd="0" parTransId="{8BD9A44F-FCE1-402C-A2D6-78CC486543E5}" sibTransId="{DF2ABED1-0754-49BE-B1DC-31BCF68CA9DE}"/>
    <dgm:cxn modelId="{38F6751D-2CE3-4FFD-B103-7C5E981D1996}" type="presOf" srcId="{9C439FE5-4412-4AAB-8888-F89A867DC2F1}" destId="{E0C2F7FF-80C7-4F11-9812-0D4FDDF8777D}" srcOrd="0" destOrd="0" presId="urn:microsoft.com/office/officeart/2005/8/layout/list1"/>
    <dgm:cxn modelId="{D24B5761-DACC-4F07-A864-07CE93CC32D0}" type="presOf" srcId="{66053CE4-6EC1-44C7-A1A4-BF98BD8A9586}" destId="{5812A37B-FE98-4E95-988C-51D78FEB55E6}" srcOrd="1" destOrd="0" presId="urn:microsoft.com/office/officeart/2005/8/layout/list1"/>
    <dgm:cxn modelId="{B5916942-E8B7-4C44-8157-3F2B3FA4915F}" srcId="{C7125CDC-97AE-4AB8-BEBA-90EE200FC114}" destId="{66053CE4-6EC1-44C7-A1A4-BF98BD8A9586}" srcOrd="0" destOrd="0" parTransId="{BC57F2AC-F929-4382-8C0E-EF3F2AE1A7C8}" sibTransId="{78A015FB-24B3-4841-819E-607FDCC1C5E3}"/>
    <dgm:cxn modelId="{1C2C5064-85DA-400E-BE92-A6C9C596D5C8}" srcId="{C7125CDC-97AE-4AB8-BEBA-90EE200FC114}" destId="{9C439FE5-4412-4AAB-8888-F89A867DC2F1}" srcOrd="2" destOrd="0" parTransId="{E2CA55E8-4E3E-4947-8331-3B94514F29EA}" sibTransId="{87981752-1BFF-456D-912E-A10599102886}"/>
    <dgm:cxn modelId="{63F78E7E-6FCF-475C-8E13-520CF1267750}" srcId="{C7125CDC-97AE-4AB8-BEBA-90EE200FC114}" destId="{BB863C52-4960-4C13-90E7-623F26C35B5F}" srcOrd="1" destOrd="0" parTransId="{5FFBBCB0-F58B-4435-A37D-F9FE3652AC37}" sibTransId="{95B5F0A1-0BB0-42A6-A60A-9D93D22265F3}"/>
    <dgm:cxn modelId="{4AD98D9B-B429-4017-B537-4A6B9E91DDD1}" type="presOf" srcId="{C7125CDC-97AE-4AB8-BEBA-90EE200FC114}" destId="{A54B3E13-DA4D-435B-83E4-856E6409B256}" srcOrd="0" destOrd="0" presId="urn:microsoft.com/office/officeart/2005/8/layout/list1"/>
    <dgm:cxn modelId="{144014A6-0A03-4792-B125-1CE2806BC490}" type="presOf" srcId="{B5CB2CC4-34DF-4F2E-B792-65AB02BFBFF9}" destId="{3D9B5246-4D21-4C32-8FB9-AC61D2F902A8}" srcOrd="1" destOrd="0" presId="urn:microsoft.com/office/officeart/2005/8/layout/list1"/>
    <dgm:cxn modelId="{81C240C4-D79A-4D76-94EE-B66B542E36F2}" type="presOf" srcId="{66053CE4-6EC1-44C7-A1A4-BF98BD8A9586}" destId="{4D4AEAD2-D0FC-4BE8-A0F6-BC0374B5D42F}" srcOrd="0" destOrd="0" presId="urn:microsoft.com/office/officeart/2005/8/layout/list1"/>
    <dgm:cxn modelId="{48F831C5-D18C-4033-A651-A90994607985}" type="presOf" srcId="{B5CB2CC4-34DF-4F2E-B792-65AB02BFBFF9}" destId="{4B81D482-2830-4734-A54F-FFF919962AAE}" srcOrd="0" destOrd="0" presId="urn:microsoft.com/office/officeart/2005/8/layout/list1"/>
    <dgm:cxn modelId="{6CF77FDB-E091-4E04-83DC-70AF836A0F51}" type="presOf" srcId="{9C439FE5-4412-4AAB-8888-F89A867DC2F1}" destId="{AF21B3F1-5994-4BB1-B861-03DEB06DA134}" srcOrd="1" destOrd="0" presId="urn:microsoft.com/office/officeart/2005/8/layout/list1"/>
    <dgm:cxn modelId="{6164D4E4-683C-46C1-96C5-909EDEDEE4E3}" type="presOf" srcId="{BB863C52-4960-4C13-90E7-623F26C35B5F}" destId="{371281DA-3479-4236-9B2C-271FBBD1EBBA}" srcOrd="1" destOrd="0" presId="urn:microsoft.com/office/officeart/2005/8/layout/list1"/>
    <dgm:cxn modelId="{1B3B1EB2-028E-46C9-BBA3-6315A823B1E9}" type="presParOf" srcId="{A54B3E13-DA4D-435B-83E4-856E6409B256}" destId="{89538811-1B7F-4734-A43C-05EA1E928550}" srcOrd="0" destOrd="0" presId="urn:microsoft.com/office/officeart/2005/8/layout/list1"/>
    <dgm:cxn modelId="{36FDD8A3-AB3F-4CF0-BA1C-9FF6C15ECAE2}" type="presParOf" srcId="{89538811-1B7F-4734-A43C-05EA1E928550}" destId="{4D4AEAD2-D0FC-4BE8-A0F6-BC0374B5D42F}" srcOrd="0" destOrd="0" presId="urn:microsoft.com/office/officeart/2005/8/layout/list1"/>
    <dgm:cxn modelId="{2292B129-F85E-433A-B6BF-CC167C55DDA0}" type="presParOf" srcId="{89538811-1B7F-4734-A43C-05EA1E928550}" destId="{5812A37B-FE98-4E95-988C-51D78FEB55E6}" srcOrd="1" destOrd="0" presId="urn:microsoft.com/office/officeart/2005/8/layout/list1"/>
    <dgm:cxn modelId="{9C1EE159-E84D-413F-B82D-BF66B59167AF}" type="presParOf" srcId="{A54B3E13-DA4D-435B-83E4-856E6409B256}" destId="{56F8D34B-C575-447E-9DF4-B9C60C97DEEE}" srcOrd="1" destOrd="0" presId="urn:microsoft.com/office/officeart/2005/8/layout/list1"/>
    <dgm:cxn modelId="{4DAEFE4D-2241-493E-8BE0-0C7F0F1E3A51}" type="presParOf" srcId="{A54B3E13-DA4D-435B-83E4-856E6409B256}" destId="{85716E92-FDBF-4162-83FC-F7B630B60BDC}" srcOrd="2" destOrd="0" presId="urn:microsoft.com/office/officeart/2005/8/layout/list1"/>
    <dgm:cxn modelId="{04F24BA4-633B-4A87-9923-598FC2F08D21}" type="presParOf" srcId="{A54B3E13-DA4D-435B-83E4-856E6409B256}" destId="{4B84712B-5381-4C23-AB6F-AC65D0242D70}" srcOrd="3" destOrd="0" presId="urn:microsoft.com/office/officeart/2005/8/layout/list1"/>
    <dgm:cxn modelId="{E4CF16B6-497F-4357-80D4-91C7108E30D5}" type="presParOf" srcId="{A54B3E13-DA4D-435B-83E4-856E6409B256}" destId="{77CF93F5-F0E0-41BB-9D5A-F10FF4BECAFD}" srcOrd="4" destOrd="0" presId="urn:microsoft.com/office/officeart/2005/8/layout/list1"/>
    <dgm:cxn modelId="{4D58A0C9-9FDB-4528-AA20-E89DF3BCF1E6}" type="presParOf" srcId="{77CF93F5-F0E0-41BB-9D5A-F10FF4BECAFD}" destId="{924EB25A-08C3-472B-ADD4-0743496B66FE}" srcOrd="0" destOrd="0" presId="urn:microsoft.com/office/officeart/2005/8/layout/list1"/>
    <dgm:cxn modelId="{779933E1-6944-4240-B0A7-1B5CD06D7C05}" type="presParOf" srcId="{77CF93F5-F0E0-41BB-9D5A-F10FF4BECAFD}" destId="{371281DA-3479-4236-9B2C-271FBBD1EBBA}" srcOrd="1" destOrd="0" presId="urn:microsoft.com/office/officeart/2005/8/layout/list1"/>
    <dgm:cxn modelId="{C31D06FA-DF77-4E54-8096-C7196490FB1C}" type="presParOf" srcId="{A54B3E13-DA4D-435B-83E4-856E6409B256}" destId="{65339DFC-D002-439F-9840-4F72BBCFA3CE}" srcOrd="5" destOrd="0" presId="urn:microsoft.com/office/officeart/2005/8/layout/list1"/>
    <dgm:cxn modelId="{E0325286-C483-4D92-BB12-8B918FA5AF05}" type="presParOf" srcId="{A54B3E13-DA4D-435B-83E4-856E6409B256}" destId="{902BBC16-789E-4078-941C-41F48F35AE4C}" srcOrd="6" destOrd="0" presId="urn:microsoft.com/office/officeart/2005/8/layout/list1"/>
    <dgm:cxn modelId="{AA6D0394-A514-4283-BF48-701E58054355}" type="presParOf" srcId="{A54B3E13-DA4D-435B-83E4-856E6409B256}" destId="{15005D27-E192-4D10-8E8E-821D5829C8F7}" srcOrd="7" destOrd="0" presId="urn:microsoft.com/office/officeart/2005/8/layout/list1"/>
    <dgm:cxn modelId="{C8A9FFEE-A4C7-46F8-9DCD-6923F29A4701}" type="presParOf" srcId="{A54B3E13-DA4D-435B-83E4-856E6409B256}" destId="{15CC09C9-3878-4AE7-942A-FC558DAF66C5}" srcOrd="8" destOrd="0" presId="urn:microsoft.com/office/officeart/2005/8/layout/list1"/>
    <dgm:cxn modelId="{E61BF219-E970-4232-AB23-9CCCB2A708E4}" type="presParOf" srcId="{15CC09C9-3878-4AE7-942A-FC558DAF66C5}" destId="{E0C2F7FF-80C7-4F11-9812-0D4FDDF8777D}" srcOrd="0" destOrd="0" presId="urn:microsoft.com/office/officeart/2005/8/layout/list1"/>
    <dgm:cxn modelId="{CE5DECAC-C627-4373-B0DD-E745B6464EFB}" type="presParOf" srcId="{15CC09C9-3878-4AE7-942A-FC558DAF66C5}" destId="{AF21B3F1-5994-4BB1-B861-03DEB06DA134}" srcOrd="1" destOrd="0" presId="urn:microsoft.com/office/officeart/2005/8/layout/list1"/>
    <dgm:cxn modelId="{33EB7B9C-41A9-4B97-965B-C1F7B03CAAFD}" type="presParOf" srcId="{A54B3E13-DA4D-435B-83E4-856E6409B256}" destId="{86399841-F0CF-4207-AE96-5EC625BDFD7A}" srcOrd="9" destOrd="0" presId="urn:microsoft.com/office/officeart/2005/8/layout/list1"/>
    <dgm:cxn modelId="{4981BEFA-CFD9-4431-91B4-E171280A5642}" type="presParOf" srcId="{A54B3E13-DA4D-435B-83E4-856E6409B256}" destId="{19BD1F04-984A-4BC6-849F-B92726A6B08F}" srcOrd="10" destOrd="0" presId="urn:microsoft.com/office/officeart/2005/8/layout/list1"/>
    <dgm:cxn modelId="{1EF9FC59-1CCC-4620-8F64-609E1807E522}" type="presParOf" srcId="{A54B3E13-DA4D-435B-83E4-856E6409B256}" destId="{EA75ABD8-C7D0-48A2-AFF3-154B9A413ACF}" srcOrd="11" destOrd="0" presId="urn:microsoft.com/office/officeart/2005/8/layout/list1"/>
    <dgm:cxn modelId="{F3335411-50F7-4111-977C-72D6448009AB}" type="presParOf" srcId="{A54B3E13-DA4D-435B-83E4-856E6409B256}" destId="{7265DCD5-568C-4973-BDED-77906CC5DD93}" srcOrd="12" destOrd="0" presId="urn:microsoft.com/office/officeart/2005/8/layout/list1"/>
    <dgm:cxn modelId="{8A8CF2E8-F65D-4B9D-8267-93B488D6C0A7}" type="presParOf" srcId="{7265DCD5-568C-4973-BDED-77906CC5DD93}" destId="{4B81D482-2830-4734-A54F-FFF919962AAE}" srcOrd="0" destOrd="0" presId="urn:microsoft.com/office/officeart/2005/8/layout/list1"/>
    <dgm:cxn modelId="{E790C415-3C85-43D9-81C4-ECAC0A00861D}" type="presParOf" srcId="{7265DCD5-568C-4973-BDED-77906CC5DD93}" destId="{3D9B5246-4D21-4C32-8FB9-AC61D2F902A8}" srcOrd="1" destOrd="0" presId="urn:microsoft.com/office/officeart/2005/8/layout/list1"/>
    <dgm:cxn modelId="{9510DBAC-0B49-46CD-8CCE-174B7CBE5678}" type="presParOf" srcId="{A54B3E13-DA4D-435B-83E4-856E6409B256}" destId="{4EBF00E1-9304-49FF-8896-5D0EE8B36200}" srcOrd="13" destOrd="0" presId="urn:microsoft.com/office/officeart/2005/8/layout/list1"/>
    <dgm:cxn modelId="{2670E64B-43DC-4321-A4C0-0830C479B672}" type="presParOf" srcId="{A54B3E13-DA4D-435B-83E4-856E6409B256}" destId="{BA92C8FB-8BF7-4013-B8C5-FAE11FF8BA4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2DEC52-D225-4115-8C6E-A9252C176E61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2A3564-CB20-4BE1-8513-357177D2D00F}">
      <dgm:prSet/>
      <dgm:spPr/>
      <dgm:t>
        <a:bodyPr/>
        <a:lstStyle/>
        <a:p>
          <a:r>
            <a:rPr lang="en-US"/>
            <a:t>Implement</a:t>
          </a:r>
        </a:p>
      </dgm:t>
    </dgm:pt>
    <dgm:pt modelId="{BC1BA8C6-0DF2-41EF-842C-CAE22756BEAE}" type="parTrans" cxnId="{A7BFA0C8-AD6D-4DB1-8EC3-A9CF82FEE8EA}">
      <dgm:prSet/>
      <dgm:spPr/>
      <dgm:t>
        <a:bodyPr/>
        <a:lstStyle/>
        <a:p>
          <a:endParaRPr lang="en-US"/>
        </a:p>
      </dgm:t>
    </dgm:pt>
    <dgm:pt modelId="{FEC50BB2-5733-43C8-834F-0E268D0ACDA4}" type="sibTrans" cxnId="{A7BFA0C8-AD6D-4DB1-8EC3-A9CF82FEE8EA}">
      <dgm:prSet/>
      <dgm:spPr/>
      <dgm:t>
        <a:bodyPr/>
        <a:lstStyle/>
        <a:p>
          <a:endParaRPr lang="en-US"/>
        </a:p>
      </dgm:t>
    </dgm:pt>
    <dgm:pt modelId="{BE91EC71-EEE4-43CE-94E0-7510504E51B0}">
      <dgm:prSet/>
      <dgm:spPr/>
      <dgm:t>
        <a:bodyPr/>
        <a:lstStyle/>
        <a:p>
          <a:r>
            <a:rPr lang="en-US"/>
            <a:t>Implement advanced technology to ensure consistent freeze-drying quality.</a:t>
          </a:r>
        </a:p>
      </dgm:t>
    </dgm:pt>
    <dgm:pt modelId="{800452F3-B0E8-43BE-B4D5-31CBFF99864A}" type="parTrans" cxnId="{7AA61B18-ADBF-451D-899E-534933CAA4A6}">
      <dgm:prSet/>
      <dgm:spPr/>
      <dgm:t>
        <a:bodyPr/>
        <a:lstStyle/>
        <a:p>
          <a:endParaRPr lang="en-US"/>
        </a:p>
      </dgm:t>
    </dgm:pt>
    <dgm:pt modelId="{99530B21-4F2F-448E-AEFA-A32810134AEE}" type="sibTrans" cxnId="{7AA61B18-ADBF-451D-899E-534933CAA4A6}">
      <dgm:prSet/>
      <dgm:spPr/>
      <dgm:t>
        <a:bodyPr/>
        <a:lstStyle/>
        <a:p>
          <a:endParaRPr lang="en-US"/>
        </a:p>
      </dgm:t>
    </dgm:pt>
    <dgm:pt modelId="{D7C66D93-7F37-4FFF-B84B-790A32F31FDC}">
      <dgm:prSet/>
      <dgm:spPr/>
      <dgm:t>
        <a:bodyPr/>
        <a:lstStyle/>
        <a:p>
          <a:r>
            <a:rPr lang="en-US"/>
            <a:t>Increase</a:t>
          </a:r>
        </a:p>
      </dgm:t>
    </dgm:pt>
    <dgm:pt modelId="{2C237D87-C52D-4ABA-88BE-A018726931FF}" type="parTrans" cxnId="{3F20CDF5-16B1-4A12-84D6-30AD7826B347}">
      <dgm:prSet/>
      <dgm:spPr/>
      <dgm:t>
        <a:bodyPr/>
        <a:lstStyle/>
        <a:p>
          <a:endParaRPr lang="en-US"/>
        </a:p>
      </dgm:t>
    </dgm:pt>
    <dgm:pt modelId="{4C883CF0-BC86-4B6F-ABBD-C847CD11C29E}" type="sibTrans" cxnId="{3F20CDF5-16B1-4A12-84D6-30AD7826B347}">
      <dgm:prSet/>
      <dgm:spPr/>
      <dgm:t>
        <a:bodyPr/>
        <a:lstStyle/>
        <a:p>
          <a:endParaRPr lang="en-US"/>
        </a:p>
      </dgm:t>
    </dgm:pt>
    <dgm:pt modelId="{2CF604C1-2D15-4EB0-88AA-85246A1AB34D}">
      <dgm:prSet/>
      <dgm:spPr/>
      <dgm:t>
        <a:bodyPr/>
        <a:lstStyle/>
        <a:p>
          <a:r>
            <a:rPr lang="en-US"/>
            <a:t>Increase production scalability to meet market demand.</a:t>
          </a:r>
        </a:p>
      </dgm:t>
    </dgm:pt>
    <dgm:pt modelId="{4BEF5435-231E-4DB6-8350-E73BCE2B19A6}" type="parTrans" cxnId="{7F5D0AAB-321F-41BC-BE51-74CA58A8EAA5}">
      <dgm:prSet/>
      <dgm:spPr/>
      <dgm:t>
        <a:bodyPr/>
        <a:lstStyle/>
        <a:p>
          <a:endParaRPr lang="en-US"/>
        </a:p>
      </dgm:t>
    </dgm:pt>
    <dgm:pt modelId="{255CDA2F-054D-4ADC-BCCD-678E03F8AEE1}" type="sibTrans" cxnId="{7F5D0AAB-321F-41BC-BE51-74CA58A8EAA5}">
      <dgm:prSet/>
      <dgm:spPr/>
      <dgm:t>
        <a:bodyPr/>
        <a:lstStyle/>
        <a:p>
          <a:endParaRPr lang="en-US"/>
        </a:p>
      </dgm:t>
    </dgm:pt>
    <dgm:pt modelId="{022E545F-FD95-419E-963B-59220AF9AE46}">
      <dgm:prSet/>
      <dgm:spPr/>
      <dgm:t>
        <a:bodyPr/>
        <a:lstStyle/>
        <a:p>
          <a:r>
            <a:rPr lang="en-US"/>
            <a:t>Reduce</a:t>
          </a:r>
        </a:p>
      </dgm:t>
    </dgm:pt>
    <dgm:pt modelId="{27730F39-885B-4395-867E-8689C89165FE}" type="parTrans" cxnId="{AF83F54A-B80B-4FF3-90E0-F023A04154E0}">
      <dgm:prSet/>
      <dgm:spPr/>
      <dgm:t>
        <a:bodyPr/>
        <a:lstStyle/>
        <a:p>
          <a:endParaRPr lang="en-US"/>
        </a:p>
      </dgm:t>
    </dgm:pt>
    <dgm:pt modelId="{A2D5ECC6-1729-46BB-8F33-2A9AE43A1C86}" type="sibTrans" cxnId="{AF83F54A-B80B-4FF3-90E0-F023A04154E0}">
      <dgm:prSet/>
      <dgm:spPr/>
      <dgm:t>
        <a:bodyPr/>
        <a:lstStyle/>
        <a:p>
          <a:endParaRPr lang="en-US"/>
        </a:p>
      </dgm:t>
    </dgm:pt>
    <dgm:pt modelId="{3B6B5D17-9AC5-4978-8A8A-6A8A06821F1C}">
      <dgm:prSet/>
      <dgm:spPr/>
      <dgm:t>
        <a:bodyPr/>
        <a:lstStyle/>
        <a:p>
          <a:r>
            <a:rPr lang="en-US" dirty="0"/>
            <a:t>Reduce energy costs and improve operational efficiency by reducing manual interventions.</a:t>
          </a:r>
        </a:p>
      </dgm:t>
    </dgm:pt>
    <dgm:pt modelId="{08243D5E-9906-4AA9-9B1F-58F1F4CBC832}" type="parTrans" cxnId="{72B75E9E-6AD2-4516-B741-13E27EDBF583}">
      <dgm:prSet/>
      <dgm:spPr/>
      <dgm:t>
        <a:bodyPr/>
        <a:lstStyle/>
        <a:p>
          <a:endParaRPr lang="en-US"/>
        </a:p>
      </dgm:t>
    </dgm:pt>
    <dgm:pt modelId="{CF830AD0-F5E8-472F-AA00-76691A976EFA}" type="sibTrans" cxnId="{72B75E9E-6AD2-4516-B741-13E27EDBF583}">
      <dgm:prSet/>
      <dgm:spPr/>
      <dgm:t>
        <a:bodyPr/>
        <a:lstStyle/>
        <a:p>
          <a:endParaRPr lang="en-US"/>
        </a:p>
      </dgm:t>
    </dgm:pt>
    <dgm:pt modelId="{D10E9872-5881-40BA-B02B-70D3F2DD0081}">
      <dgm:prSet/>
      <dgm:spPr/>
      <dgm:t>
        <a:bodyPr/>
        <a:lstStyle/>
        <a:p>
          <a:r>
            <a:rPr lang="en-US"/>
            <a:t>Ensure</a:t>
          </a:r>
        </a:p>
      </dgm:t>
    </dgm:pt>
    <dgm:pt modelId="{FC0FBBD5-7C67-4452-98D0-E8D8AAB35554}" type="parTrans" cxnId="{89CC2B70-9F0A-414B-93F0-F2F2D10AB642}">
      <dgm:prSet/>
      <dgm:spPr/>
      <dgm:t>
        <a:bodyPr/>
        <a:lstStyle/>
        <a:p>
          <a:endParaRPr lang="en-US"/>
        </a:p>
      </dgm:t>
    </dgm:pt>
    <dgm:pt modelId="{1F59E935-C523-4914-BD12-9EA5652D8B94}" type="sibTrans" cxnId="{89CC2B70-9F0A-414B-93F0-F2F2D10AB642}">
      <dgm:prSet/>
      <dgm:spPr/>
      <dgm:t>
        <a:bodyPr/>
        <a:lstStyle/>
        <a:p>
          <a:endParaRPr lang="en-US"/>
        </a:p>
      </dgm:t>
    </dgm:pt>
    <dgm:pt modelId="{86728AA5-A598-4C36-A862-FC64661B309F}">
      <dgm:prSet/>
      <dgm:spPr/>
      <dgm:t>
        <a:bodyPr/>
        <a:lstStyle/>
        <a:p>
          <a:r>
            <a:rPr lang="en-US"/>
            <a:t>Ensure compliance with global regulatory standards (GMP/FDA).</a:t>
          </a:r>
        </a:p>
      </dgm:t>
    </dgm:pt>
    <dgm:pt modelId="{28F278A4-D5B1-4F84-AC2E-4843480EC4A8}" type="parTrans" cxnId="{33C889CA-39AB-4556-8182-E3284C24A603}">
      <dgm:prSet/>
      <dgm:spPr/>
      <dgm:t>
        <a:bodyPr/>
        <a:lstStyle/>
        <a:p>
          <a:endParaRPr lang="en-US"/>
        </a:p>
      </dgm:t>
    </dgm:pt>
    <dgm:pt modelId="{0B055FB3-BD48-4077-991C-28F3E3DB5891}" type="sibTrans" cxnId="{33C889CA-39AB-4556-8182-E3284C24A603}">
      <dgm:prSet/>
      <dgm:spPr/>
      <dgm:t>
        <a:bodyPr/>
        <a:lstStyle/>
        <a:p>
          <a:endParaRPr lang="en-US"/>
        </a:p>
      </dgm:t>
    </dgm:pt>
    <dgm:pt modelId="{CC6A8993-9A49-40F6-81F5-84B314E5A091}" type="pres">
      <dgm:prSet presAssocID="{032DEC52-D225-4115-8C6E-A9252C176E61}" presName="Name0" presStyleCnt="0">
        <dgm:presLayoutVars>
          <dgm:dir/>
          <dgm:animLvl val="lvl"/>
          <dgm:resizeHandles val="exact"/>
        </dgm:presLayoutVars>
      </dgm:prSet>
      <dgm:spPr/>
    </dgm:pt>
    <dgm:pt modelId="{7AC51B20-B376-41B1-B732-823C0ED2372C}" type="pres">
      <dgm:prSet presAssocID="{2A2A3564-CB20-4BE1-8513-357177D2D00F}" presName="linNode" presStyleCnt="0"/>
      <dgm:spPr/>
    </dgm:pt>
    <dgm:pt modelId="{89F1F15D-3213-452F-9E93-5F8BF35AFD92}" type="pres">
      <dgm:prSet presAssocID="{2A2A3564-CB20-4BE1-8513-357177D2D00F}" presName="parentText" presStyleLbl="solidFgAcc1" presStyleIdx="0" presStyleCnt="4">
        <dgm:presLayoutVars>
          <dgm:chMax val="1"/>
          <dgm:bulletEnabled/>
        </dgm:presLayoutVars>
      </dgm:prSet>
      <dgm:spPr/>
    </dgm:pt>
    <dgm:pt modelId="{540764C6-9658-4D8C-B0F4-47C2B807B986}" type="pres">
      <dgm:prSet presAssocID="{2A2A3564-CB20-4BE1-8513-357177D2D00F}" presName="descendantText" presStyleLbl="alignNode1" presStyleIdx="0" presStyleCnt="4">
        <dgm:presLayoutVars>
          <dgm:bulletEnabled/>
        </dgm:presLayoutVars>
      </dgm:prSet>
      <dgm:spPr/>
    </dgm:pt>
    <dgm:pt modelId="{088CE480-BE32-48CB-A1C8-354E234C3C10}" type="pres">
      <dgm:prSet presAssocID="{FEC50BB2-5733-43C8-834F-0E268D0ACDA4}" presName="sp" presStyleCnt="0"/>
      <dgm:spPr/>
    </dgm:pt>
    <dgm:pt modelId="{9919DAAC-117A-4A21-9C92-0D9179351A7E}" type="pres">
      <dgm:prSet presAssocID="{D7C66D93-7F37-4FFF-B84B-790A32F31FDC}" presName="linNode" presStyleCnt="0"/>
      <dgm:spPr/>
    </dgm:pt>
    <dgm:pt modelId="{DED740C5-4E3D-485D-8438-F481CCEDCA07}" type="pres">
      <dgm:prSet presAssocID="{D7C66D93-7F37-4FFF-B84B-790A32F31FDC}" presName="parentText" presStyleLbl="solidFgAcc1" presStyleIdx="1" presStyleCnt="4">
        <dgm:presLayoutVars>
          <dgm:chMax val="1"/>
          <dgm:bulletEnabled/>
        </dgm:presLayoutVars>
      </dgm:prSet>
      <dgm:spPr/>
    </dgm:pt>
    <dgm:pt modelId="{59E7F4AA-492B-4D4C-8A9A-F1F3A7C9E3C5}" type="pres">
      <dgm:prSet presAssocID="{D7C66D93-7F37-4FFF-B84B-790A32F31FDC}" presName="descendantText" presStyleLbl="alignNode1" presStyleIdx="1" presStyleCnt="4">
        <dgm:presLayoutVars>
          <dgm:bulletEnabled/>
        </dgm:presLayoutVars>
      </dgm:prSet>
      <dgm:spPr/>
    </dgm:pt>
    <dgm:pt modelId="{998C7967-D641-48EC-8163-22863C5309FC}" type="pres">
      <dgm:prSet presAssocID="{4C883CF0-BC86-4B6F-ABBD-C847CD11C29E}" presName="sp" presStyleCnt="0"/>
      <dgm:spPr/>
    </dgm:pt>
    <dgm:pt modelId="{75F399B0-9CAE-439B-BA79-27981475D027}" type="pres">
      <dgm:prSet presAssocID="{022E545F-FD95-419E-963B-59220AF9AE46}" presName="linNode" presStyleCnt="0"/>
      <dgm:spPr/>
    </dgm:pt>
    <dgm:pt modelId="{F3F3A91B-081B-493A-888B-3004EE06122F}" type="pres">
      <dgm:prSet presAssocID="{022E545F-FD95-419E-963B-59220AF9AE46}" presName="parentText" presStyleLbl="solidFgAcc1" presStyleIdx="2" presStyleCnt="4">
        <dgm:presLayoutVars>
          <dgm:chMax val="1"/>
          <dgm:bulletEnabled/>
        </dgm:presLayoutVars>
      </dgm:prSet>
      <dgm:spPr/>
    </dgm:pt>
    <dgm:pt modelId="{74971F53-E0B0-4C0C-B4A6-6AA592614A90}" type="pres">
      <dgm:prSet presAssocID="{022E545F-FD95-419E-963B-59220AF9AE46}" presName="descendantText" presStyleLbl="alignNode1" presStyleIdx="2" presStyleCnt="4">
        <dgm:presLayoutVars>
          <dgm:bulletEnabled/>
        </dgm:presLayoutVars>
      </dgm:prSet>
      <dgm:spPr/>
    </dgm:pt>
    <dgm:pt modelId="{033B5D47-17AD-47D7-84D8-6C91ACA5C375}" type="pres">
      <dgm:prSet presAssocID="{A2D5ECC6-1729-46BB-8F33-2A9AE43A1C86}" presName="sp" presStyleCnt="0"/>
      <dgm:spPr/>
    </dgm:pt>
    <dgm:pt modelId="{74A3773B-674D-487F-9E7F-8D769DA0B5D1}" type="pres">
      <dgm:prSet presAssocID="{D10E9872-5881-40BA-B02B-70D3F2DD0081}" presName="linNode" presStyleCnt="0"/>
      <dgm:spPr/>
    </dgm:pt>
    <dgm:pt modelId="{0D231335-56CD-421D-BA05-795DED7B7AF2}" type="pres">
      <dgm:prSet presAssocID="{D10E9872-5881-40BA-B02B-70D3F2DD0081}" presName="parentText" presStyleLbl="solidFgAcc1" presStyleIdx="3" presStyleCnt="4">
        <dgm:presLayoutVars>
          <dgm:chMax val="1"/>
          <dgm:bulletEnabled/>
        </dgm:presLayoutVars>
      </dgm:prSet>
      <dgm:spPr/>
    </dgm:pt>
    <dgm:pt modelId="{8A300748-95D6-4D4A-9615-33617BD45CBA}" type="pres">
      <dgm:prSet presAssocID="{D10E9872-5881-40BA-B02B-70D3F2DD0081}" presName="descendantText" presStyleLbl="alignNode1" presStyleIdx="3" presStyleCnt="4">
        <dgm:presLayoutVars>
          <dgm:bulletEnabled/>
        </dgm:presLayoutVars>
      </dgm:prSet>
      <dgm:spPr/>
    </dgm:pt>
  </dgm:ptLst>
  <dgm:cxnLst>
    <dgm:cxn modelId="{7AA61B18-ADBF-451D-899E-534933CAA4A6}" srcId="{2A2A3564-CB20-4BE1-8513-357177D2D00F}" destId="{BE91EC71-EEE4-43CE-94E0-7510504E51B0}" srcOrd="0" destOrd="0" parTransId="{800452F3-B0E8-43BE-B4D5-31CBFF99864A}" sibTransId="{99530B21-4F2F-448E-AEFA-A32810134AEE}"/>
    <dgm:cxn modelId="{2B77CF45-F0AF-401C-8A27-446559AA3CB1}" type="presOf" srcId="{D7C66D93-7F37-4FFF-B84B-790A32F31FDC}" destId="{DED740C5-4E3D-485D-8438-F481CCEDCA07}" srcOrd="0" destOrd="0" presId="urn:microsoft.com/office/officeart/2016/7/layout/VerticalHollowActionList"/>
    <dgm:cxn modelId="{AF83F54A-B80B-4FF3-90E0-F023A04154E0}" srcId="{032DEC52-D225-4115-8C6E-A9252C176E61}" destId="{022E545F-FD95-419E-963B-59220AF9AE46}" srcOrd="2" destOrd="0" parTransId="{27730F39-885B-4395-867E-8689C89165FE}" sibTransId="{A2D5ECC6-1729-46BB-8F33-2A9AE43A1C86}"/>
    <dgm:cxn modelId="{09AE1350-BA16-46C1-BB7F-39AE286C15C7}" type="presOf" srcId="{022E545F-FD95-419E-963B-59220AF9AE46}" destId="{F3F3A91B-081B-493A-888B-3004EE06122F}" srcOrd="0" destOrd="0" presId="urn:microsoft.com/office/officeart/2016/7/layout/VerticalHollowActionList"/>
    <dgm:cxn modelId="{89CC2B70-9F0A-414B-93F0-F2F2D10AB642}" srcId="{032DEC52-D225-4115-8C6E-A9252C176E61}" destId="{D10E9872-5881-40BA-B02B-70D3F2DD0081}" srcOrd="3" destOrd="0" parTransId="{FC0FBBD5-7C67-4452-98D0-E8D8AAB35554}" sibTransId="{1F59E935-C523-4914-BD12-9EA5652D8B94}"/>
    <dgm:cxn modelId="{6CF91351-2F00-4D2D-B606-FA9BF0551A56}" type="presOf" srcId="{2CF604C1-2D15-4EB0-88AA-85246A1AB34D}" destId="{59E7F4AA-492B-4D4C-8A9A-F1F3A7C9E3C5}" srcOrd="0" destOrd="0" presId="urn:microsoft.com/office/officeart/2016/7/layout/VerticalHollowActionList"/>
    <dgm:cxn modelId="{78C19374-E8E7-478D-A804-EE8E82A3931D}" type="presOf" srcId="{3B6B5D17-9AC5-4978-8A8A-6A8A06821F1C}" destId="{74971F53-E0B0-4C0C-B4A6-6AA592614A90}" srcOrd="0" destOrd="0" presId="urn:microsoft.com/office/officeart/2016/7/layout/VerticalHollowActionList"/>
    <dgm:cxn modelId="{02C79855-F348-4B42-ADFE-25FA80B5C29C}" type="presOf" srcId="{BE91EC71-EEE4-43CE-94E0-7510504E51B0}" destId="{540764C6-9658-4D8C-B0F4-47C2B807B986}" srcOrd="0" destOrd="0" presId="urn:microsoft.com/office/officeart/2016/7/layout/VerticalHollowActionList"/>
    <dgm:cxn modelId="{72B75E9E-6AD2-4516-B741-13E27EDBF583}" srcId="{022E545F-FD95-419E-963B-59220AF9AE46}" destId="{3B6B5D17-9AC5-4978-8A8A-6A8A06821F1C}" srcOrd="0" destOrd="0" parTransId="{08243D5E-9906-4AA9-9B1F-58F1F4CBC832}" sibTransId="{CF830AD0-F5E8-472F-AA00-76691A976EFA}"/>
    <dgm:cxn modelId="{C79350A6-98DD-42BE-8A21-3BA5DF63A12D}" type="presOf" srcId="{86728AA5-A598-4C36-A862-FC64661B309F}" destId="{8A300748-95D6-4D4A-9615-33617BD45CBA}" srcOrd="0" destOrd="0" presId="urn:microsoft.com/office/officeart/2016/7/layout/VerticalHollowActionList"/>
    <dgm:cxn modelId="{7F5D0AAB-321F-41BC-BE51-74CA58A8EAA5}" srcId="{D7C66D93-7F37-4FFF-B84B-790A32F31FDC}" destId="{2CF604C1-2D15-4EB0-88AA-85246A1AB34D}" srcOrd="0" destOrd="0" parTransId="{4BEF5435-231E-4DB6-8350-E73BCE2B19A6}" sibTransId="{255CDA2F-054D-4ADC-BCCD-678E03F8AEE1}"/>
    <dgm:cxn modelId="{A7BFA0C8-AD6D-4DB1-8EC3-A9CF82FEE8EA}" srcId="{032DEC52-D225-4115-8C6E-A9252C176E61}" destId="{2A2A3564-CB20-4BE1-8513-357177D2D00F}" srcOrd="0" destOrd="0" parTransId="{BC1BA8C6-0DF2-41EF-842C-CAE22756BEAE}" sibTransId="{FEC50BB2-5733-43C8-834F-0E268D0ACDA4}"/>
    <dgm:cxn modelId="{33C889CA-39AB-4556-8182-E3284C24A603}" srcId="{D10E9872-5881-40BA-B02B-70D3F2DD0081}" destId="{86728AA5-A598-4C36-A862-FC64661B309F}" srcOrd="0" destOrd="0" parTransId="{28F278A4-D5B1-4F84-AC2E-4843480EC4A8}" sibTransId="{0B055FB3-BD48-4077-991C-28F3E3DB5891}"/>
    <dgm:cxn modelId="{CB4970D7-E10F-44C9-BBD2-24AE39B295BE}" type="presOf" srcId="{D10E9872-5881-40BA-B02B-70D3F2DD0081}" destId="{0D231335-56CD-421D-BA05-795DED7B7AF2}" srcOrd="0" destOrd="0" presId="urn:microsoft.com/office/officeart/2016/7/layout/VerticalHollowActionList"/>
    <dgm:cxn modelId="{B521CEEA-AAB6-4881-8AD4-4FF1913DD83D}" type="presOf" srcId="{032DEC52-D225-4115-8C6E-A9252C176E61}" destId="{CC6A8993-9A49-40F6-81F5-84B314E5A091}" srcOrd="0" destOrd="0" presId="urn:microsoft.com/office/officeart/2016/7/layout/VerticalHollowActionList"/>
    <dgm:cxn modelId="{3F20CDF5-16B1-4A12-84D6-30AD7826B347}" srcId="{032DEC52-D225-4115-8C6E-A9252C176E61}" destId="{D7C66D93-7F37-4FFF-B84B-790A32F31FDC}" srcOrd="1" destOrd="0" parTransId="{2C237D87-C52D-4ABA-88BE-A018726931FF}" sibTransId="{4C883CF0-BC86-4B6F-ABBD-C847CD11C29E}"/>
    <dgm:cxn modelId="{B3D60FFA-BB88-4BA2-AC73-63A04FEA55DC}" type="presOf" srcId="{2A2A3564-CB20-4BE1-8513-357177D2D00F}" destId="{89F1F15D-3213-452F-9E93-5F8BF35AFD92}" srcOrd="0" destOrd="0" presId="urn:microsoft.com/office/officeart/2016/7/layout/VerticalHollowActionList"/>
    <dgm:cxn modelId="{7B5F4566-FDBD-47B7-898E-71F44EC0F7B3}" type="presParOf" srcId="{CC6A8993-9A49-40F6-81F5-84B314E5A091}" destId="{7AC51B20-B376-41B1-B732-823C0ED2372C}" srcOrd="0" destOrd="0" presId="urn:microsoft.com/office/officeart/2016/7/layout/VerticalHollowActionList"/>
    <dgm:cxn modelId="{CFC97317-F3BF-474A-A486-98240E35FEE9}" type="presParOf" srcId="{7AC51B20-B376-41B1-B732-823C0ED2372C}" destId="{89F1F15D-3213-452F-9E93-5F8BF35AFD92}" srcOrd="0" destOrd="0" presId="urn:microsoft.com/office/officeart/2016/7/layout/VerticalHollowActionList"/>
    <dgm:cxn modelId="{B96667AE-9822-49DB-8DFD-74BFE55BD2DE}" type="presParOf" srcId="{7AC51B20-B376-41B1-B732-823C0ED2372C}" destId="{540764C6-9658-4D8C-B0F4-47C2B807B986}" srcOrd="1" destOrd="0" presId="urn:microsoft.com/office/officeart/2016/7/layout/VerticalHollowActionList"/>
    <dgm:cxn modelId="{193D8661-304E-45FC-AA59-F0C369D09688}" type="presParOf" srcId="{CC6A8993-9A49-40F6-81F5-84B314E5A091}" destId="{088CE480-BE32-48CB-A1C8-354E234C3C10}" srcOrd="1" destOrd="0" presId="urn:microsoft.com/office/officeart/2016/7/layout/VerticalHollowActionList"/>
    <dgm:cxn modelId="{0287F844-9BCD-4C49-A379-210DEDB76227}" type="presParOf" srcId="{CC6A8993-9A49-40F6-81F5-84B314E5A091}" destId="{9919DAAC-117A-4A21-9C92-0D9179351A7E}" srcOrd="2" destOrd="0" presId="urn:microsoft.com/office/officeart/2016/7/layout/VerticalHollowActionList"/>
    <dgm:cxn modelId="{3946EC2C-074F-4771-99B2-CD2910C591C0}" type="presParOf" srcId="{9919DAAC-117A-4A21-9C92-0D9179351A7E}" destId="{DED740C5-4E3D-485D-8438-F481CCEDCA07}" srcOrd="0" destOrd="0" presId="urn:microsoft.com/office/officeart/2016/7/layout/VerticalHollowActionList"/>
    <dgm:cxn modelId="{0FF5D3B7-B705-4228-AF02-FDD6B089BC2F}" type="presParOf" srcId="{9919DAAC-117A-4A21-9C92-0D9179351A7E}" destId="{59E7F4AA-492B-4D4C-8A9A-F1F3A7C9E3C5}" srcOrd="1" destOrd="0" presId="urn:microsoft.com/office/officeart/2016/7/layout/VerticalHollowActionList"/>
    <dgm:cxn modelId="{07FD1B82-E390-47BE-8A50-22A160124CDA}" type="presParOf" srcId="{CC6A8993-9A49-40F6-81F5-84B314E5A091}" destId="{998C7967-D641-48EC-8163-22863C5309FC}" srcOrd="3" destOrd="0" presId="urn:microsoft.com/office/officeart/2016/7/layout/VerticalHollowActionList"/>
    <dgm:cxn modelId="{2ECB3BB9-E80C-4771-A1A2-5C451FB8AC1B}" type="presParOf" srcId="{CC6A8993-9A49-40F6-81F5-84B314E5A091}" destId="{75F399B0-9CAE-439B-BA79-27981475D027}" srcOrd="4" destOrd="0" presId="urn:microsoft.com/office/officeart/2016/7/layout/VerticalHollowActionList"/>
    <dgm:cxn modelId="{B6422B86-5142-4F96-9D3D-477DCD9741E7}" type="presParOf" srcId="{75F399B0-9CAE-439B-BA79-27981475D027}" destId="{F3F3A91B-081B-493A-888B-3004EE06122F}" srcOrd="0" destOrd="0" presId="urn:microsoft.com/office/officeart/2016/7/layout/VerticalHollowActionList"/>
    <dgm:cxn modelId="{C10D1E69-338B-4D1A-9644-D9E845549A71}" type="presParOf" srcId="{75F399B0-9CAE-439B-BA79-27981475D027}" destId="{74971F53-E0B0-4C0C-B4A6-6AA592614A90}" srcOrd="1" destOrd="0" presId="urn:microsoft.com/office/officeart/2016/7/layout/VerticalHollowActionList"/>
    <dgm:cxn modelId="{DA6E9D94-FA52-40BC-9266-3BB1BD387779}" type="presParOf" srcId="{CC6A8993-9A49-40F6-81F5-84B314E5A091}" destId="{033B5D47-17AD-47D7-84D8-6C91ACA5C375}" srcOrd="5" destOrd="0" presId="urn:microsoft.com/office/officeart/2016/7/layout/VerticalHollowActionList"/>
    <dgm:cxn modelId="{3C3B95E1-11DB-436A-B7EA-D63598A7FE23}" type="presParOf" srcId="{CC6A8993-9A49-40F6-81F5-84B314E5A091}" destId="{74A3773B-674D-487F-9E7F-8D769DA0B5D1}" srcOrd="6" destOrd="0" presId="urn:microsoft.com/office/officeart/2016/7/layout/VerticalHollowActionList"/>
    <dgm:cxn modelId="{53B8E15C-FF0F-4259-993D-D3962F769A80}" type="presParOf" srcId="{74A3773B-674D-487F-9E7F-8D769DA0B5D1}" destId="{0D231335-56CD-421D-BA05-795DED7B7AF2}" srcOrd="0" destOrd="0" presId="urn:microsoft.com/office/officeart/2016/7/layout/VerticalHollowActionList"/>
    <dgm:cxn modelId="{970AD592-C19D-47A9-A682-46431342AAF0}" type="presParOf" srcId="{74A3773B-674D-487F-9E7F-8D769DA0B5D1}" destId="{8A300748-95D6-4D4A-9615-33617BD45CBA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8C07D7-E5F8-4854-ACCC-C67B0228537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F12DCE6-008E-499B-BEDF-C7C4F46E706A}">
      <dgm:prSet/>
      <dgm:spPr/>
      <dgm:t>
        <a:bodyPr/>
        <a:lstStyle/>
        <a:p>
          <a:r>
            <a:rPr lang="en-US" b="0" i="0" baseline="0"/>
            <a:t>Design, procure, and implement a modern lyophilizer for vaccine manufacturing.</a:t>
          </a:r>
          <a:endParaRPr lang="en-US"/>
        </a:p>
      </dgm:t>
    </dgm:pt>
    <dgm:pt modelId="{D55CA4EE-AA7A-4AEC-86A1-367F73CC72D1}" type="parTrans" cxnId="{78C25A05-B304-4288-B46D-5C7312F2E347}">
      <dgm:prSet/>
      <dgm:spPr/>
      <dgm:t>
        <a:bodyPr/>
        <a:lstStyle/>
        <a:p>
          <a:endParaRPr lang="en-US"/>
        </a:p>
      </dgm:t>
    </dgm:pt>
    <dgm:pt modelId="{0D84B788-A06A-49A6-99D1-28EB974C11C8}" type="sibTrans" cxnId="{78C25A05-B304-4288-B46D-5C7312F2E347}">
      <dgm:prSet/>
      <dgm:spPr/>
      <dgm:t>
        <a:bodyPr/>
        <a:lstStyle/>
        <a:p>
          <a:endParaRPr lang="en-US"/>
        </a:p>
      </dgm:t>
    </dgm:pt>
    <dgm:pt modelId="{7782F52C-F174-4643-B546-FD10092DDBD1}">
      <dgm:prSet/>
      <dgm:spPr/>
      <dgm:t>
        <a:bodyPr/>
        <a:lstStyle/>
        <a:p>
          <a:r>
            <a:rPr lang="en-US" b="0" i="0" baseline="0" dirty="0"/>
            <a:t>Integrate the </a:t>
          </a:r>
          <a:r>
            <a:rPr lang="en-US" b="0" i="0" baseline="0" dirty="0" err="1"/>
            <a:t>lyophilizer</a:t>
          </a:r>
          <a:r>
            <a:rPr lang="en-US" b="0" i="0" baseline="0" dirty="0"/>
            <a:t> seamlessly with existing processes (LIMS).</a:t>
          </a:r>
          <a:endParaRPr lang="en-US" dirty="0"/>
        </a:p>
      </dgm:t>
    </dgm:pt>
    <dgm:pt modelId="{5DCBE53D-6730-45CF-BF6D-92BB63A10DD6}" type="parTrans" cxnId="{693F7D5F-5095-49A2-9222-DFE91AC5C9B6}">
      <dgm:prSet/>
      <dgm:spPr/>
      <dgm:t>
        <a:bodyPr/>
        <a:lstStyle/>
        <a:p>
          <a:endParaRPr lang="en-US"/>
        </a:p>
      </dgm:t>
    </dgm:pt>
    <dgm:pt modelId="{4183CE0A-3D64-49A8-B695-BE0105AACE06}" type="sibTrans" cxnId="{693F7D5F-5095-49A2-9222-DFE91AC5C9B6}">
      <dgm:prSet/>
      <dgm:spPr/>
      <dgm:t>
        <a:bodyPr/>
        <a:lstStyle/>
        <a:p>
          <a:endParaRPr lang="en-US"/>
        </a:p>
      </dgm:t>
    </dgm:pt>
    <dgm:pt modelId="{42A94014-CADB-447C-813E-B7EECDF3C025}">
      <dgm:prSet/>
      <dgm:spPr/>
      <dgm:t>
        <a:bodyPr/>
        <a:lstStyle/>
        <a:p>
          <a:r>
            <a:rPr lang="en-US" b="0" i="0" baseline="0"/>
            <a:t>Achieve regulatory compliance and enhance operational efficiency. </a:t>
          </a:r>
          <a:endParaRPr lang="en-US"/>
        </a:p>
      </dgm:t>
    </dgm:pt>
    <dgm:pt modelId="{91D299EE-9DE8-4B22-889D-766EC4661CB8}" type="parTrans" cxnId="{10823E95-949E-4FFC-B911-C5D79FAACAD6}">
      <dgm:prSet/>
      <dgm:spPr/>
      <dgm:t>
        <a:bodyPr/>
        <a:lstStyle/>
        <a:p>
          <a:endParaRPr lang="en-US"/>
        </a:p>
      </dgm:t>
    </dgm:pt>
    <dgm:pt modelId="{CFAEB94C-67F6-4A28-9A2F-033CE15E088D}" type="sibTrans" cxnId="{10823E95-949E-4FFC-B911-C5D79FAACAD6}">
      <dgm:prSet/>
      <dgm:spPr/>
      <dgm:t>
        <a:bodyPr/>
        <a:lstStyle/>
        <a:p>
          <a:endParaRPr lang="en-US"/>
        </a:p>
      </dgm:t>
    </dgm:pt>
    <dgm:pt modelId="{0BCBA022-0177-4B6B-B3C4-BE1137D40E90}" type="pres">
      <dgm:prSet presAssocID="{F68C07D7-E5F8-4854-ACCC-C67B02285372}" presName="root" presStyleCnt="0">
        <dgm:presLayoutVars>
          <dgm:dir/>
          <dgm:resizeHandles val="exact"/>
        </dgm:presLayoutVars>
      </dgm:prSet>
      <dgm:spPr/>
    </dgm:pt>
    <dgm:pt modelId="{6BFBF758-74F6-4529-A4AB-0FD3F113F76E}" type="pres">
      <dgm:prSet presAssocID="{6F12DCE6-008E-499B-BEDF-C7C4F46E706A}" presName="compNode" presStyleCnt="0"/>
      <dgm:spPr/>
    </dgm:pt>
    <dgm:pt modelId="{D26BF863-72AF-41B9-B62E-5CEF9FC2E225}" type="pres">
      <dgm:prSet presAssocID="{6F12DCE6-008E-499B-BEDF-C7C4F46E706A}" presName="bgRect" presStyleLbl="bgShp" presStyleIdx="0" presStyleCnt="3"/>
      <dgm:spPr/>
    </dgm:pt>
    <dgm:pt modelId="{96E6F816-2E5F-4B86-B7EB-E74A5ADCE93C}" type="pres">
      <dgm:prSet presAssocID="{6F12DCE6-008E-499B-BEDF-C7C4F46E706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 dropper"/>
        </a:ext>
      </dgm:extLst>
    </dgm:pt>
    <dgm:pt modelId="{7BE8B670-1F6F-4B79-A53A-444D13EA0B0B}" type="pres">
      <dgm:prSet presAssocID="{6F12DCE6-008E-499B-BEDF-C7C4F46E706A}" presName="spaceRect" presStyleCnt="0"/>
      <dgm:spPr/>
    </dgm:pt>
    <dgm:pt modelId="{6105AB78-12B8-4415-98F6-AAE9A5282448}" type="pres">
      <dgm:prSet presAssocID="{6F12DCE6-008E-499B-BEDF-C7C4F46E706A}" presName="parTx" presStyleLbl="revTx" presStyleIdx="0" presStyleCnt="3">
        <dgm:presLayoutVars>
          <dgm:chMax val="0"/>
          <dgm:chPref val="0"/>
        </dgm:presLayoutVars>
      </dgm:prSet>
      <dgm:spPr/>
    </dgm:pt>
    <dgm:pt modelId="{79799903-49BA-48F8-8652-10DC5C81A5FE}" type="pres">
      <dgm:prSet presAssocID="{0D84B788-A06A-49A6-99D1-28EB974C11C8}" presName="sibTrans" presStyleCnt="0"/>
      <dgm:spPr/>
    </dgm:pt>
    <dgm:pt modelId="{1B605F69-06D4-44C3-AF8F-B6CC508F457F}" type="pres">
      <dgm:prSet presAssocID="{7782F52C-F174-4643-B546-FD10092DDBD1}" presName="compNode" presStyleCnt="0"/>
      <dgm:spPr/>
    </dgm:pt>
    <dgm:pt modelId="{B1D61FEE-AAD5-4602-88B1-D39FC6489468}" type="pres">
      <dgm:prSet presAssocID="{7782F52C-F174-4643-B546-FD10092DDBD1}" presName="bgRect" presStyleLbl="bgShp" presStyleIdx="1" presStyleCnt="3"/>
      <dgm:spPr/>
    </dgm:pt>
    <dgm:pt modelId="{4C453763-FC43-41DA-A3D5-A0E5C4EB963A}" type="pres">
      <dgm:prSet presAssocID="{7782F52C-F174-4643-B546-FD10092DDBD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eat"/>
        </a:ext>
      </dgm:extLst>
    </dgm:pt>
    <dgm:pt modelId="{F9649F2D-2C4B-41CA-B01F-C30F82DC7BC5}" type="pres">
      <dgm:prSet presAssocID="{7782F52C-F174-4643-B546-FD10092DDBD1}" presName="spaceRect" presStyleCnt="0"/>
      <dgm:spPr/>
    </dgm:pt>
    <dgm:pt modelId="{FC22BA50-BFBA-485E-B176-3F1E86401B45}" type="pres">
      <dgm:prSet presAssocID="{7782F52C-F174-4643-B546-FD10092DDBD1}" presName="parTx" presStyleLbl="revTx" presStyleIdx="1" presStyleCnt="3">
        <dgm:presLayoutVars>
          <dgm:chMax val="0"/>
          <dgm:chPref val="0"/>
        </dgm:presLayoutVars>
      </dgm:prSet>
      <dgm:spPr/>
    </dgm:pt>
    <dgm:pt modelId="{BFAE3797-B342-4BDD-8721-9956D10A93B9}" type="pres">
      <dgm:prSet presAssocID="{4183CE0A-3D64-49A8-B695-BE0105AACE06}" presName="sibTrans" presStyleCnt="0"/>
      <dgm:spPr/>
    </dgm:pt>
    <dgm:pt modelId="{297A6E8B-651F-4B57-938B-E4C6F3FF417B}" type="pres">
      <dgm:prSet presAssocID="{42A94014-CADB-447C-813E-B7EECDF3C025}" presName="compNode" presStyleCnt="0"/>
      <dgm:spPr/>
    </dgm:pt>
    <dgm:pt modelId="{2866739F-7F09-49F2-B60F-6B4065090990}" type="pres">
      <dgm:prSet presAssocID="{42A94014-CADB-447C-813E-B7EECDF3C025}" presName="bgRect" presStyleLbl="bgShp" presStyleIdx="2" presStyleCnt="3"/>
      <dgm:spPr/>
    </dgm:pt>
    <dgm:pt modelId="{B5E3886A-DD2E-4067-8611-1628DE71048B}" type="pres">
      <dgm:prSet presAssocID="{42A94014-CADB-447C-813E-B7EECDF3C02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0C1BACB1-6968-4252-84D5-356B698C8E66}" type="pres">
      <dgm:prSet presAssocID="{42A94014-CADB-447C-813E-B7EECDF3C025}" presName="spaceRect" presStyleCnt="0"/>
      <dgm:spPr/>
    </dgm:pt>
    <dgm:pt modelId="{B8B3F39B-0E27-4026-9B3E-7C5491A24A32}" type="pres">
      <dgm:prSet presAssocID="{42A94014-CADB-447C-813E-B7EECDF3C02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8C25A05-B304-4288-B46D-5C7312F2E347}" srcId="{F68C07D7-E5F8-4854-ACCC-C67B02285372}" destId="{6F12DCE6-008E-499B-BEDF-C7C4F46E706A}" srcOrd="0" destOrd="0" parTransId="{D55CA4EE-AA7A-4AEC-86A1-367F73CC72D1}" sibTransId="{0D84B788-A06A-49A6-99D1-28EB974C11C8}"/>
    <dgm:cxn modelId="{693F7D5F-5095-49A2-9222-DFE91AC5C9B6}" srcId="{F68C07D7-E5F8-4854-ACCC-C67B02285372}" destId="{7782F52C-F174-4643-B546-FD10092DDBD1}" srcOrd="1" destOrd="0" parTransId="{5DCBE53D-6730-45CF-BF6D-92BB63A10DD6}" sibTransId="{4183CE0A-3D64-49A8-B695-BE0105AACE06}"/>
    <dgm:cxn modelId="{288E205A-2BFE-4C57-8D1B-654492DCDA08}" type="presOf" srcId="{6F12DCE6-008E-499B-BEDF-C7C4F46E706A}" destId="{6105AB78-12B8-4415-98F6-AAE9A5282448}" srcOrd="0" destOrd="0" presId="urn:microsoft.com/office/officeart/2018/2/layout/IconVerticalSolidList"/>
    <dgm:cxn modelId="{10823E95-949E-4FFC-B911-C5D79FAACAD6}" srcId="{F68C07D7-E5F8-4854-ACCC-C67B02285372}" destId="{42A94014-CADB-447C-813E-B7EECDF3C025}" srcOrd="2" destOrd="0" parTransId="{91D299EE-9DE8-4B22-889D-766EC4661CB8}" sibTransId="{CFAEB94C-67F6-4A28-9A2F-033CE15E088D}"/>
    <dgm:cxn modelId="{3B2B0B97-8AFB-44F6-8D50-5840503E7B57}" type="presOf" srcId="{F68C07D7-E5F8-4854-ACCC-C67B02285372}" destId="{0BCBA022-0177-4B6B-B3C4-BE1137D40E90}" srcOrd="0" destOrd="0" presId="urn:microsoft.com/office/officeart/2018/2/layout/IconVerticalSolidList"/>
    <dgm:cxn modelId="{FD4F80A1-EC20-4174-88D2-6E3018125B00}" type="presOf" srcId="{7782F52C-F174-4643-B546-FD10092DDBD1}" destId="{FC22BA50-BFBA-485E-B176-3F1E86401B45}" srcOrd="0" destOrd="0" presId="urn:microsoft.com/office/officeart/2018/2/layout/IconVerticalSolidList"/>
    <dgm:cxn modelId="{67B35DD1-AEAE-4C7B-8507-AAE1390E3D4B}" type="presOf" srcId="{42A94014-CADB-447C-813E-B7EECDF3C025}" destId="{B8B3F39B-0E27-4026-9B3E-7C5491A24A32}" srcOrd="0" destOrd="0" presId="urn:microsoft.com/office/officeart/2018/2/layout/IconVerticalSolidList"/>
    <dgm:cxn modelId="{2BE5E820-A9B3-430A-8005-95E3BB3F7E27}" type="presParOf" srcId="{0BCBA022-0177-4B6B-B3C4-BE1137D40E90}" destId="{6BFBF758-74F6-4529-A4AB-0FD3F113F76E}" srcOrd="0" destOrd="0" presId="urn:microsoft.com/office/officeart/2018/2/layout/IconVerticalSolidList"/>
    <dgm:cxn modelId="{2BD40364-43AE-4B6E-B1FA-A18C5731BDC2}" type="presParOf" srcId="{6BFBF758-74F6-4529-A4AB-0FD3F113F76E}" destId="{D26BF863-72AF-41B9-B62E-5CEF9FC2E225}" srcOrd="0" destOrd="0" presId="urn:microsoft.com/office/officeart/2018/2/layout/IconVerticalSolidList"/>
    <dgm:cxn modelId="{4E20AF89-1D0C-442A-997E-8F0B1911765A}" type="presParOf" srcId="{6BFBF758-74F6-4529-A4AB-0FD3F113F76E}" destId="{96E6F816-2E5F-4B86-B7EB-E74A5ADCE93C}" srcOrd="1" destOrd="0" presId="urn:microsoft.com/office/officeart/2018/2/layout/IconVerticalSolidList"/>
    <dgm:cxn modelId="{2B62BDB7-EDE5-4F20-9413-1A78C4C34577}" type="presParOf" srcId="{6BFBF758-74F6-4529-A4AB-0FD3F113F76E}" destId="{7BE8B670-1F6F-4B79-A53A-444D13EA0B0B}" srcOrd="2" destOrd="0" presId="urn:microsoft.com/office/officeart/2018/2/layout/IconVerticalSolidList"/>
    <dgm:cxn modelId="{FF62DAA0-24C3-4620-9E96-56D617C74F47}" type="presParOf" srcId="{6BFBF758-74F6-4529-A4AB-0FD3F113F76E}" destId="{6105AB78-12B8-4415-98F6-AAE9A5282448}" srcOrd="3" destOrd="0" presId="urn:microsoft.com/office/officeart/2018/2/layout/IconVerticalSolidList"/>
    <dgm:cxn modelId="{DF2B1B52-5633-4D58-B66F-195E8CA57C11}" type="presParOf" srcId="{0BCBA022-0177-4B6B-B3C4-BE1137D40E90}" destId="{79799903-49BA-48F8-8652-10DC5C81A5FE}" srcOrd="1" destOrd="0" presId="urn:microsoft.com/office/officeart/2018/2/layout/IconVerticalSolidList"/>
    <dgm:cxn modelId="{8BAC1FFF-0080-4658-AA39-D7F3C14C43F5}" type="presParOf" srcId="{0BCBA022-0177-4B6B-B3C4-BE1137D40E90}" destId="{1B605F69-06D4-44C3-AF8F-B6CC508F457F}" srcOrd="2" destOrd="0" presId="urn:microsoft.com/office/officeart/2018/2/layout/IconVerticalSolidList"/>
    <dgm:cxn modelId="{EEEC349F-97D5-46E9-B19A-AD01C07FC27A}" type="presParOf" srcId="{1B605F69-06D4-44C3-AF8F-B6CC508F457F}" destId="{B1D61FEE-AAD5-4602-88B1-D39FC6489468}" srcOrd="0" destOrd="0" presId="urn:microsoft.com/office/officeart/2018/2/layout/IconVerticalSolidList"/>
    <dgm:cxn modelId="{5AB6F4CD-7D64-47DC-99A8-71E17887D27E}" type="presParOf" srcId="{1B605F69-06D4-44C3-AF8F-B6CC508F457F}" destId="{4C453763-FC43-41DA-A3D5-A0E5C4EB963A}" srcOrd="1" destOrd="0" presId="urn:microsoft.com/office/officeart/2018/2/layout/IconVerticalSolidList"/>
    <dgm:cxn modelId="{A367CB3C-2887-416E-A5EC-D60D10BA76FE}" type="presParOf" srcId="{1B605F69-06D4-44C3-AF8F-B6CC508F457F}" destId="{F9649F2D-2C4B-41CA-B01F-C30F82DC7BC5}" srcOrd="2" destOrd="0" presId="urn:microsoft.com/office/officeart/2018/2/layout/IconVerticalSolidList"/>
    <dgm:cxn modelId="{D494ABCA-4815-4DAD-AE94-3570B173586C}" type="presParOf" srcId="{1B605F69-06D4-44C3-AF8F-B6CC508F457F}" destId="{FC22BA50-BFBA-485E-B176-3F1E86401B45}" srcOrd="3" destOrd="0" presId="urn:microsoft.com/office/officeart/2018/2/layout/IconVerticalSolidList"/>
    <dgm:cxn modelId="{30913262-6586-4264-B263-FA260E08FCF0}" type="presParOf" srcId="{0BCBA022-0177-4B6B-B3C4-BE1137D40E90}" destId="{BFAE3797-B342-4BDD-8721-9956D10A93B9}" srcOrd="3" destOrd="0" presId="urn:microsoft.com/office/officeart/2018/2/layout/IconVerticalSolidList"/>
    <dgm:cxn modelId="{7C4507DE-5674-48B5-A04B-98549B18583B}" type="presParOf" srcId="{0BCBA022-0177-4B6B-B3C4-BE1137D40E90}" destId="{297A6E8B-651F-4B57-938B-E4C6F3FF417B}" srcOrd="4" destOrd="0" presId="urn:microsoft.com/office/officeart/2018/2/layout/IconVerticalSolidList"/>
    <dgm:cxn modelId="{ADF39CD8-605A-458C-8A05-91A15643FBA8}" type="presParOf" srcId="{297A6E8B-651F-4B57-938B-E4C6F3FF417B}" destId="{2866739F-7F09-49F2-B60F-6B4065090990}" srcOrd="0" destOrd="0" presId="urn:microsoft.com/office/officeart/2018/2/layout/IconVerticalSolidList"/>
    <dgm:cxn modelId="{DA6453E1-2538-44DC-933D-A5863B38D444}" type="presParOf" srcId="{297A6E8B-651F-4B57-938B-E4C6F3FF417B}" destId="{B5E3886A-DD2E-4067-8611-1628DE71048B}" srcOrd="1" destOrd="0" presId="urn:microsoft.com/office/officeart/2018/2/layout/IconVerticalSolidList"/>
    <dgm:cxn modelId="{06AFA7DC-7377-4BEB-A837-AF03AC80F6DE}" type="presParOf" srcId="{297A6E8B-651F-4B57-938B-E4C6F3FF417B}" destId="{0C1BACB1-6968-4252-84D5-356B698C8E66}" srcOrd="2" destOrd="0" presId="urn:microsoft.com/office/officeart/2018/2/layout/IconVerticalSolidList"/>
    <dgm:cxn modelId="{85113ABA-E96C-42FB-A1CC-5BB6321E7ED4}" type="presParOf" srcId="{297A6E8B-651F-4B57-938B-E4C6F3FF417B}" destId="{B8B3F39B-0E27-4026-9B3E-7C5491A24A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DF45C2-F173-486A-9EC9-CA2ECCB019A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16D6554-3094-45FD-8158-140E82B489EA}">
      <dgm:prSet/>
      <dgm:spPr/>
      <dgm:t>
        <a:bodyPr/>
        <a:lstStyle/>
        <a:p>
          <a:r>
            <a:rPr lang="en-US" dirty="0"/>
            <a:t>- Develop a system that meets design and operational requirements.</a:t>
          </a:r>
        </a:p>
      </dgm:t>
    </dgm:pt>
    <dgm:pt modelId="{04CE0813-28EC-453C-A97C-5903B10EC020}" type="parTrans" cxnId="{12E58DDB-CB9F-4BC7-A17B-275B71F7B11D}">
      <dgm:prSet/>
      <dgm:spPr/>
      <dgm:t>
        <a:bodyPr/>
        <a:lstStyle/>
        <a:p>
          <a:endParaRPr lang="en-US"/>
        </a:p>
      </dgm:t>
    </dgm:pt>
    <dgm:pt modelId="{DEB57951-EC41-42BE-82E6-F33791DCAE1E}" type="sibTrans" cxnId="{12E58DDB-CB9F-4BC7-A17B-275B71F7B11D}">
      <dgm:prSet/>
      <dgm:spPr/>
      <dgm:t>
        <a:bodyPr/>
        <a:lstStyle/>
        <a:p>
          <a:endParaRPr lang="en-US"/>
        </a:p>
      </dgm:t>
    </dgm:pt>
    <dgm:pt modelId="{A88A60A1-1F04-429F-9DE9-AC0C7D644FBC}">
      <dgm:prSet/>
      <dgm:spPr/>
      <dgm:t>
        <a:bodyPr/>
        <a:lstStyle/>
        <a:p>
          <a:r>
            <a:rPr lang="en-US"/>
            <a:t>- Implement seamless integration with LIMS.</a:t>
          </a:r>
        </a:p>
      </dgm:t>
    </dgm:pt>
    <dgm:pt modelId="{7A4DBBB3-F578-4569-96EB-941342569A16}" type="parTrans" cxnId="{02E5A20A-3C37-466A-8F51-F47E6FA007C2}">
      <dgm:prSet/>
      <dgm:spPr/>
      <dgm:t>
        <a:bodyPr/>
        <a:lstStyle/>
        <a:p>
          <a:endParaRPr lang="en-US"/>
        </a:p>
      </dgm:t>
    </dgm:pt>
    <dgm:pt modelId="{625BC411-3E97-44A2-AC13-33C37D795917}" type="sibTrans" cxnId="{02E5A20A-3C37-466A-8F51-F47E6FA007C2}">
      <dgm:prSet/>
      <dgm:spPr/>
      <dgm:t>
        <a:bodyPr/>
        <a:lstStyle/>
        <a:p>
          <a:endParaRPr lang="en-US"/>
        </a:p>
      </dgm:t>
    </dgm:pt>
    <dgm:pt modelId="{49B1F82B-E6FB-4BF2-91E7-898EFF5A953B}">
      <dgm:prSet/>
      <dgm:spPr/>
      <dgm:t>
        <a:bodyPr/>
        <a:lstStyle/>
        <a:p>
          <a:r>
            <a:rPr lang="en-US"/>
            <a:t>- Automate data capture and analysis.</a:t>
          </a:r>
        </a:p>
      </dgm:t>
    </dgm:pt>
    <dgm:pt modelId="{AF329153-BB9F-4E58-9D82-D839AFDE529D}" type="parTrans" cxnId="{B4111E1D-33EE-482F-8079-5080A9333511}">
      <dgm:prSet/>
      <dgm:spPr/>
      <dgm:t>
        <a:bodyPr/>
        <a:lstStyle/>
        <a:p>
          <a:endParaRPr lang="en-US"/>
        </a:p>
      </dgm:t>
    </dgm:pt>
    <dgm:pt modelId="{6D177275-5FB8-4AA9-A380-E403D72522FE}" type="sibTrans" cxnId="{B4111E1D-33EE-482F-8079-5080A9333511}">
      <dgm:prSet/>
      <dgm:spPr/>
      <dgm:t>
        <a:bodyPr/>
        <a:lstStyle/>
        <a:p>
          <a:endParaRPr lang="en-US"/>
        </a:p>
      </dgm:t>
    </dgm:pt>
    <dgm:pt modelId="{90EEFFCB-8EE8-4DB1-BFE1-D8EA786856DC}">
      <dgm:prSet/>
      <dgm:spPr/>
      <dgm:t>
        <a:bodyPr/>
        <a:lstStyle/>
        <a:p>
          <a:r>
            <a:rPr lang="en-US"/>
            <a:t>- Enhance traceability and regulatory compliance.</a:t>
          </a:r>
        </a:p>
      </dgm:t>
    </dgm:pt>
    <dgm:pt modelId="{887F7656-0A14-43E6-ABED-E8CEF180DDFF}" type="parTrans" cxnId="{24B95CD1-AC28-4FD8-8960-8798246B7FDF}">
      <dgm:prSet/>
      <dgm:spPr/>
      <dgm:t>
        <a:bodyPr/>
        <a:lstStyle/>
        <a:p>
          <a:endParaRPr lang="en-US"/>
        </a:p>
      </dgm:t>
    </dgm:pt>
    <dgm:pt modelId="{961635ED-D84A-4929-9870-01C7D2860656}" type="sibTrans" cxnId="{24B95CD1-AC28-4FD8-8960-8798246B7FDF}">
      <dgm:prSet/>
      <dgm:spPr/>
      <dgm:t>
        <a:bodyPr/>
        <a:lstStyle/>
        <a:p>
          <a:endParaRPr lang="en-US"/>
        </a:p>
      </dgm:t>
    </dgm:pt>
    <dgm:pt modelId="{66D32A58-AF68-4B77-A1E4-EB4EFCF5703D}">
      <dgm:prSet/>
      <dgm:spPr/>
      <dgm:t>
        <a:bodyPr/>
        <a:lstStyle/>
        <a:p>
          <a:r>
            <a:rPr lang="en-US"/>
            <a:t>- Train staff for smooth operation.</a:t>
          </a:r>
        </a:p>
      </dgm:t>
    </dgm:pt>
    <dgm:pt modelId="{6E9C9F79-F2F9-437A-A892-06022262D7F4}" type="parTrans" cxnId="{0F4ED6A5-9976-4965-A45A-81AEABD40B61}">
      <dgm:prSet/>
      <dgm:spPr/>
      <dgm:t>
        <a:bodyPr/>
        <a:lstStyle/>
        <a:p>
          <a:endParaRPr lang="en-US"/>
        </a:p>
      </dgm:t>
    </dgm:pt>
    <dgm:pt modelId="{6694540D-AAB4-4177-8EFA-25B98FD1E3DA}" type="sibTrans" cxnId="{0F4ED6A5-9976-4965-A45A-81AEABD40B61}">
      <dgm:prSet/>
      <dgm:spPr/>
      <dgm:t>
        <a:bodyPr/>
        <a:lstStyle/>
        <a:p>
          <a:endParaRPr lang="en-US"/>
        </a:p>
      </dgm:t>
    </dgm:pt>
    <dgm:pt modelId="{0BA73DCC-C705-4296-9A21-8698F7AC53FE}" type="pres">
      <dgm:prSet presAssocID="{08DF45C2-F173-486A-9EC9-CA2ECCB019AD}" presName="root" presStyleCnt="0">
        <dgm:presLayoutVars>
          <dgm:dir/>
          <dgm:resizeHandles val="exact"/>
        </dgm:presLayoutVars>
      </dgm:prSet>
      <dgm:spPr/>
    </dgm:pt>
    <dgm:pt modelId="{A6431402-53E9-43E2-9478-8F9B60B8B537}" type="pres">
      <dgm:prSet presAssocID="{08DF45C2-F173-486A-9EC9-CA2ECCB019AD}" presName="container" presStyleCnt="0">
        <dgm:presLayoutVars>
          <dgm:dir/>
          <dgm:resizeHandles val="exact"/>
        </dgm:presLayoutVars>
      </dgm:prSet>
      <dgm:spPr/>
    </dgm:pt>
    <dgm:pt modelId="{B8BBC35C-33E6-401D-8290-15FEB6F4EB96}" type="pres">
      <dgm:prSet presAssocID="{316D6554-3094-45FD-8158-140E82B489EA}" presName="compNode" presStyleCnt="0"/>
      <dgm:spPr/>
    </dgm:pt>
    <dgm:pt modelId="{89FEBC1A-2FE3-4DC3-BB56-453FDFBAD841}" type="pres">
      <dgm:prSet presAssocID="{316D6554-3094-45FD-8158-140E82B489EA}" presName="iconBgRect" presStyleLbl="bgShp" presStyleIdx="0" presStyleCnt="5"/>
      <dgm:spPr/>
    </dgm:pt>
    <dgm:pt modelId="{89C4239C-FC18-4762-B26A-D964B6E46E58}" type="pres">
      <dgm:prSet presAssocID="{316D6554-3094-45FD-8158-140E82B489E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9C1AD5BF-3380-4AC4-BD13-A154DAE9CD13}" type="pres">
      <dgm:prSet presAssocID="{316D6554-3094-45FD-8158-140E82B489EA}" presName="spaceRect" presStyleCnt="0"/>
      <dgm:spPr/>
    </dgm:pt>
    <dgm:pt modelId="{F5AEB921-4B48-4EC1-A25E-A37D7A361F25}" type="pres">
      <dgm:prSet presAssocID="{316D6554-3094-45FD-8158-140E82B489EA}" presName="textRect" presStyleLbl="revTx" presStyleIdx="0" presStyleCnt="5">
        <dgm:presLayoutVars>
          <dgm:chMax val="1"/>
          <dgm:chPref val="1"/>
        </dgm:presLayoutVars>
      </dgm:prSet>
      <dgm:spPr/>
    </dgm:pt>
    <dgm:pt modelId="{9B851E60-B6CE-4AF4-9996-D6C5CD9E0161}" type="pres">
      <dgm:prSet presAssocID="{DEB57951-EC41-42BE-82E6-F33791DCAE1E}" presName="sibTrans" presStyleLbl="sibTrans2D1" presStyleIdx="0" presStyleCnt="0"/>
      <dgm:spPr/>
    </dgm:pt>
    <dgm:pt modelId="{7A2B3A69-537B-4B3D-85FB-19735076A457}" type="pres">
      <dgm:prSet presAssocID="{A88A60A1-1F04-429F-9DE9-AC0C7D644FBC}" presName="compNode" presStyleCnt="0"/>
      <dgm:spPr/>
    </dgm:pt>
    <dgm:pt modelId="{63DB4284-AB32-45AB-A4AF-A1ACBBD26A2F}" type="pres">
      <dgm:prSet presAssocID="{A88A60A1-1F04-429F-9DE9-AC0C7D644FBC}" presName="iconBgRect" presStyleLbl="bgShp" presStyleIdx="1" presStyleCnt="5"/>
      <dgm:spPr/>
    </dgm:pt>
    <dgm:pt modelId="{FF734125-FF12-4383-B8CF-B33AE33A674A}" type="pres">
      <dgm:prSet presAssocID="{A88A60A1-1F04-429F-9DE9-AC0C7D644FB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22B5EF15-BDFB-4C92-B83A-96C87F614C7A}" type="pres">
      <dgm:prSet presAssocID="{A88A60A1-1F04-429F-9DE9-AC0C7D644FBC}" presName="spaceRect" presStyleCnt="0"/>
      <dgm:spPr/>
    </dgm:pt>
    <dgm:pt modelId="{74C88B61-2906-4324-AD09-07C77B2FA9DA}" type="pres">
      <dgm:prSet presAssocID="{A88A60A1-1F04-429F-9DE9-AC0C7D644FBC}" presName="textRect" presStyleLbl="revTx" presStyleIdx="1" presStyleCnt="5">
        <dgm:presLayoutVars>
          <dgm:chMax val="1"/>
          <dgm:chPref val="1"/>
        </dgm:presLayoutVars>
      </dgm:prSet>
      <dgm:spPr/>
    </dgm:pt>
    <dgm:pt modelId="{1B2A36E6-E752-4124-BF05-B108E112BFA6}" type="pres">
      <dgm:prSet presAssocID="{625BC411-3E97-44A2-AC13-33C37D795917}" presName="sibTrans" presStyleLbl="sibTrans2D1" presStyleIdx="0" presStyleCnt="0"/>
      <dgm:spPr/>
    </dgm:pt>
    <dgm:pt modelId="{28CD0298-C55A-40FE-899C-B3E523E89E78}" type="pres">
      <dgm:prSet presAssocID="{49B1F82B-E6FB-4BF2-91E7-898EFF5A953B}" presName="compNode" presStyleCnt="0"/>
      <dgm:spPr/>
    </dgm:pt>
    <dgm:pt modelId="{EC5327B5-4644-4076-966F-F83D50A5369D}" type="pres">
      <dgm:prSet presAssocID="{49B1F82B-E6FB-4BF2-91E7-898EFF5A953B}" presName="iconBgRect" presStyleLbl="bgShp" presStyleIdx="2" presStyleCnt="5"/>
      <dgm:spPr/>
    </dgm:pt>
    <dgm:pt modelId="{B844183D-58AE-4CFA-BC4D-DFC0A0A6146D}" type="pres">
      <dgm:prSet presAssocID="{49B1F82B-E6FB-4BF2-91E7-898EFF5A953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9ABD7970-001D-4B25-ABB7-2C64E16841B0}" type="pres">
      <dgm:prSet presAssocID="{49B1F82B-E6FB-4BF2-91E7-898EFF5A953B}" presName="spaceRect" presStyleCnt="0"/>
      <dgm:spPr/>
    </dgm:pt>
    <dgm:pt modelId="{CDA9C779-4432-4443-8F80-FCA66CA2AB27}" type="pres">
      <dgm:prSet presAssocID="{49B1F82B-E6FB-4BF2-91E7-898EFF5A953B}" presName="textRect" presStyleLbl="revTx" presStyleIdx="2" presStyleCnt="5">
        <dgm:presLayoutVars>
          <dgm:chMax val="1"/>
          <dgm:chPref val="1"/>
        </dgm:presLayoutVars>
      </dgm:prSet>
      <dgm:spPr/>
    </dgm:pt>
    <dgm:pt modelId="{FC40E0A7-0996-4417-93C3-EB4AC98392D4}" type="pres">
      <dgm:prSet presAssocID="{6D177275-5FB8-4AA9-A380-E403D72522FE}" presName="sibTrans" presStyleLbl="sibTrans2D1" presStyleIdx="0" presStyleCnt="0"/>
      <dgm:spPr/>
    </dgm:pt>
    <dgm:pt modelId="{4EC8F595-769C-4522-A8DF-188A27D88D8C}" type="pres">
      <dgm:prSet presAssocID="{90EEFFCB-8EE8-4DB1-BFE1-D8EA786856DC}" presName="compNode" presStyleCnt="0"/>
      <dgm:spPr/>
    </dgm:pt>
    <dgm:pt modelId="{F682BD48-AEE7-4D20-AB14-D508077245E8}" type="pres">
      <dgm:prSet presAssocID="{90EEFFCB-8EE8-4DB1-BFE1-D8EA786856DC}" presName="iconBgRect" presStyleLbl="bgShp" presStyleIdx="3" presStyleCnt="5"/>
      <dgm:spPr/>
    </dgm:pt>
    <dgm:pt modelId="{3A8842F8-093F-4B93-9F81-B9A692516037}" type="pres">
      <dgm:prSet presAssocID="{90EEFFCB-8EE8-4DB1-BFE1-D8EA786856D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A884BFA1-6A51-4B30-85D6-D4AE8143100D}" type="pres">
      <dgm:prSet presAssocID="{90EEFFCB-8EE8-4DB1-BFE1-D8EA786856DC}" presName="spaceRect" presStyleCnt="0"/>
      <dgm:spPr/>
    </dgm:pt>
    <dgm:pt modelId="{9C0C7716-6728-4893-AF16-BF9E28B4A1ED}" type="pres">
      <dgm:prSet presAssocID="{90EEFFCB-8EE8-4DB1-BFE1-D8EA786856DC}" presName="textRect" presStyleLbl="revTx" presStyleIdx="3" presStyleCnt="5">
        <dgm:presLayoutVars>
          <dgm:chMax val="1"/>
          <dgm:chPref val="1"/>
        </dgm:presLayoutVars>
      </dgm:prSet>
      <dgm:spPr/>
    </dgm:pt>
    <dgm:pt modelId="{282C102E-1878-4EFB-B3D5-DB71E9589708}" type="pres">
      <dgm:prSet presAssocID="{961635ED-D84A-4929-9870-01C7D2860656}" presName="sibTrans" presStyleLbl="sibTrans2D1" presStyleIdx="0" presStyleCnt="0"/>
      <dgm:spPr/>
    </dgm:pt>
    <dgm:pt modelId="{8EDAF21F-45D5-44F3-A99D-6ABB790A8239}" type="pres">
      <dgm:prSet presAssocID="{66D32A58-AF68-4B77-A1E4-EB4EFCF5703D}" presName="compNode" presStyleCnt="0"/>
      <dgm:spPr/>
    </dgm:pt>
    <dgm:pt modelId="{A4B86B6B-3F64-46FB-AB41-6806A0DAC39C}" type="pres">
      <dgm:prSet presAssocID="{66D32A58-AF68-4B77-A1E4-EB4EFCF5703D}" presName="iconBgRect" presStyleLbl="bgShp" presStyleIdx="4" presStyleCnt="5"/>
      <dgm:spPr/>
    </dgm:pt>
    <dgm:pt modelId="{6032ECC2-3052-4BEB-9FFA-DDAA919009E9}" type="pres">
      <dgm:prSet presAssocID="{66D32A58-AF68-4B77-A1E4-EB4EFCF5703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in"/>
        </a:ext>
      </dgm:extLst>
    </dgm:pt>
    <dgm:pt modelId="{6A5B7E55-3DC3-44E6-9F31-89AB3BE37ACB}" type="pres">
      <dgm:prSet presAssocID="{66D32A58-AF68-4B77-A1E4-EB4EFCF5703D}" presName="spaceRect" presStyleCnt="0"/>
      <dgm:spPr/>
    </dgm:pt>
    <dgm:pt modelId="{9040425D-4916-48A2-9929-4C41C4694403}" type="pres">
      <dgm:prSet presAssocID="{66D32A58-AF68-4B77-A1E4-EB4EFCF5703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02E5A20A-3C37-466A-8F51-F47E6FA007C2}" srcId="{08DF45C2-F173-486A-9EC9-CA2ECCB019AD}" destId="{A88A60A1-1F04-429F-9DE9-AC0C7D644FBC}" srcOrd="1" destOrd="0" parTransId="{7A4DBBB3-F578-4569-96EB-941342569A16}" sibTransId="{625BC411-3E97-44A2-AC13-33C37D795917}"/>
    <dgm:cxn modelId="{0E86B917-2179-466D-BEF7-A2D16CDE4F6B}" type="presOf" srcId="{961635ED-D84A-4929-9870-01C7D2860656}" destId="{282C102E-1878-4EFB-B3D5-DB71E9589708}" srcOrd="0" destOrd="0" presId="urn:microsoft.com/office/officeart/2018/2/layout/IconCircleList"/>
    <dgm:cxn modelId="{B4111E1D-33EE-482F-8079-5080A9333511}" srcId="{08DF45C2-F173-486A-9EC9-CA2ECCB019AD}" destId="{49B1F82B-E6FB-4BF2-91E7-898EFF5A953B}" srcOrd="2" destOrd="0" parTransId="{AF329153-BB9F-4E58-9D82-D839AFDE529D}" sibTransId="{6D177275-5FB8-4AA9-A380-E403D72522FE}"/>
    <dgm:cxn modelId="{7B64B11D-373D-45C4-8398-77999BC7EC8D}" type="presOf" srcId="{DEB57951-EC41-42BE-82E6-F33791DCAE1E}" destId="{9B851E60-B6CE-4AF4-9996-D6C5CD9E0161}" srcOrd="0" destOrd="0" presId="urn:microsoft.com/office/officeart/2018/2/layout/IconCircleList"/>
    <dgm:cxn modelId="{EFA4F05F-BCF2-4EE8-88C4-8474331B19A4}" type="presOf" srcId="{625BC411-3E97-44A2-AC13-33C37D795917}" destId="{1B2A36E6-E752-4124-BF05-B108E112BFA6}" srcOrd="0" destOrd="0" presId="urn:microsoft.com/office/officeart/2018/2/layout/IconCircleList"/>
    <dgm:cxn modelId="{B96A5D6E-690A-4644-8659-59EAC891BE2B}" type="presOf" srcId="{A88A60A1-1F04-429F-9DE9-AC0C7D644FBC}" destId="{74C88B61-2906-4324-AD09-07C77B2FA9DA}" srcOrd="0" destOrd="0" presId="urn:microsoft.com/office/officeart/2018/2/layout/IconCircleList"/>
    <dgm:cxn modelId="{E3E03054-0FF7-4864-843D-DE254140349D}" type="presOf" srcId="{6D177275-5FB8-4AA9-A380-E403D72522FE}" destId="{FC40E0A7-0996-4417-93C3-EB4AC98392D4}" srcOrd="0" destOrd="0" presId="urn:microsoft.com/office/officeart/2018/2/layout/IconCircleList"/>
    <dgm:cxn modelId="{0882948C-CF42-4F32-80DE-7B9DF8F68EFF}" type="presOf" srcId="{66D32A58-AF68-4B77-A1E4-EB4EFCF5703D}" destId="{9040425D-4916-48A2-9929-4C41C4694403}" srcOrd="0" destOrd="0" presId="urn:microsoft.com/office/officeart/2018/2/layout/IconCircleList"/>
    <dgm:cxn modelId="{7622F792-2F41-4D3D-AF60-5BA909025752}" type="presOf" srcId="{90EEFFCB-8EE8-4DB1-BFE1-D8EA786856DC}" destId="{9C0C7716-6728-4893-AF16-BF9E28B4A1ED}" srcOrd="0" destOrd="0" presId="urn:microsoft.com/office/officeart/2018/2/layout/IconCircleList"/>
    <dgm:cxn modelId="{0F4ED6A5-9976-4965-A45A-81AEABD40B61}" srcId="{08DF45C2-F173-486A-9EC9-CA2ECCB019AD}" destId="{66D32A58-AF68-4B77-A1E4-EB4EFCF5703D}" srcOrd="4" destOrd="0" parTransId="{6E9C9F79-F2F9-437A-A892-06022262D7F4}" sibTransId="{6694540D-AAB4-4177-8EFA-25B98FD1E3DA}"/>
    <dgm:cxn modelId="{198179CD-B510-494B-BEE6-05A81810E963}" type="presOf" srcId="{49B1F82B-E6FB-4BF2-91E7-898EFF5A953B}" destId="{CDA9C779-4432-4443-8F80-FCA66CA2AB27}" srcOrd="0" destOrd="0" presId="urn:microsoft.com/office/officeart/2018/2/layout/IconCircleList"/>
    <dgm:cxn modelId="{24B95CD1-AC28-4FD8-8960-8798246B7FDF}" srcId="{08DF45C2-F173-486A-9EC9-CA2ECCB019AD}" destId="{90EEFFCB-8EE8-4DB1-BFE1-D8EA786856DC}" srcOrd="3" destOrd="0" parTransId="{887F7656-0A14-43E6-ABED-E8CEF180DDFF}" sibTransId="{961635ED-D84A-4929-9870-01C7D2860656}"/>
    <dgm:cxn modelId="{9412D6D9-1C4E-43DC-85C6-55CCB050F81F}" type="presOf" srcId="{08DF45C2-F173-486A-9EC9-CA2ECCB019AD}" destId="{0BA73DCC-C705-4296-9A21-8698F7AC53FE}" srcOrd="0" destOrd="0" presId="urn:microsoft.com/office/officeart/2018/2/layout/IconCircleList"/>
    <dgm:cxn modelId="{12E58DDB-CB9F-4BC7-A17B-275B71F7B11D}" srcId="{08DF45C2-F173-486A-9EC9-CA2ECCB019AD}" destId="{316D6554-3094-45FD-8158-140E82B489EA}" srcOrd="0" destOrd="0" parTransId="{04CE0813-28EC-453C-A97C-5903B10EC020}" sibTransId="{DEB57951-EC41-42BE-82E6-F33791DCAE1E}"/>
    <dgm:cxn modelId="{BBC4BCDE-7AB2-49BE-96BC-296F2B5B28DD}" type="presOf" srcId="{316D6554-3094-45FD-8158-140E82B489EA}" destId="{F5AEB921-4B48-4EC1-A25E-A37D7A361F25}" srcOrd="0" destOrd="0" presId="urn:microsoft.com/office/officeart/2018/2/layout/IconCircleList"/>
    <dgm:cxn modelId="{D9A04FA8-D764-4B73-B1CC-C13EEF98B452}" type="presParOf" srcId="{0BA73DCC-C705-4296-9A21-8698F7AC53FE}" destId="{A6431402-53E9-43E2-9478-8F9B60B8B537}" srcOrd="0" destOrd="0" presId="urn:microsoft.com/office/officeart/2018/2/layout/IconCircleList"/>
    <dgm:cxn modelId="{CDBE3ABF-EF8A-4025-88B8-24D1BFDC945E}" type="presParOf" srcId="{A6431402-53E9-43E2-9478-8F9B60B8B537}" destId="{B8BBC35C-33E6-401D-8290-15FEB6F4EB96}" srcOrd="0" destOrd="0" presId="urn:microsoft.com/office/officeart/2018/2/layout/IconCircleList"/>
    <dgm:cxn modelId="{B1888515-9403-408A-9DD6-F4E101E35B6B}" type="presParOf" srcId="{B8BBC35C-33E6-401D-8290-15FEB6F4EB96}" destId="{89FEBC1A-2FE3-4DC3-BB56-453FDFBAD841}" srcOrd="0" destOrd="0" presId="urn:microsoft.com/office/officeart/2018/2/layout/IconCircleList"/>
    <dgm:cxn modelId="{311D1451-1171-42F1-A4F9-914A8E47735A}" type="presParOf" srcId="{B8BBC35C-33E6-401D-8290-15FEB6F4EB96}" destId="{89C4239C-FC18-4762-B26A-D964B6E46E58}" srcOrd="1" destOrd="0" presId="urn:microsoft.com/office/officeart/2018/2/layout/IconCircleList"/>
    <dgm:cxn modelId="{6A35B86B-2F3C-4290-98F6-7EC25D17FF19}" type="presParOf" srcId="{B8BBC35C-33E6-401D-8290-15FEB6F4EB96}" destId="{9C1AD5BF-3380-4AC4-BD13-A154DAE9CD13}" srcOrd="2" destOrd="0" presId="urn:microsoft.com/office/officeart/2018/2/layout/IconCircleList"/>
    <dgm:cxn modelId="{171F9AA1-38A6-4745-9000-3C7F7347F452}" type="presParOf" srcId="{B8BBC35C-33E6-401D-8290-15FEB6F4EB96}" destId="{F5AEB921-4B48-4EC1-A25E-A37D7A361F25}" srcOrd="3" destOrd="0" presId="urn:microsoft.com/office/officeart/2018/2/layout/IconCircleList"/>
    <dgm:cxn modelId="{07644B7F-6612-4E59-8C13-20C12A02CAF3}" type="presParOf" srcId="{A6431402-53E9-43E2-9478-8F9B60B8B537}" destId="{9B851E60-B6CE-4AF4-9996-D6C5CD9E0161}" srcOrd="1" destOrd="0" presId="urn:microsoft.com/office/officeart/2018/2/layout/IconCircleList"/>
    <dgm:cxn modelId="{3F08541E-A660-4F2D-BEED-31477043CAE5}" type="presParOf" srcId="{A6431402-53E9-43E2-9478-8F9B60B8B537}" destId="{7A2B3A69-537B-4B3D-85FB-19735076A457}" srcOrd="2" destOrd="0" presId="urn:microsoft.com/office/officeart/2018/2/layout/IconCircleList"/>
    <dgm:cxn modelId="{2C81EDDC-3C69-4113-93C4-BA693A52D2A7}" type="presParOf" srcId="{7A2B3A69-537B-4B3D-85FB-19735076A457}" destId="{63DB4284-AB32-45AB-A4AF-A1ACBBD26A2F}" srcOrd="0" destOrd="0" presId="urn:microsoft.com/office/officeart/2018/2/layout/IconCircleList"/>
    <dgm:cxn modelId="{37EE07A7-F1CC-45C5-A553-AADC8CF0E48A}" type="presParOf" srcId="{7A2B3A69-537B-4B3D-85FB-19735076A457}" destId="{FF734125-FF12-4383-B8CF-B33AE33A674A}" srcOrd="1" destOrd="0" presId="urn:microsoft.com/office/officeart/2018/2/layout/IconCircleList"/>
    <dgm:cxn modelId="{D4CBDE76-2A85-4E5E-8555-2A70B0A8D2A0}" type="presParOf" srcId="{7A2B3A69-537B-4B3D-85FB-19735076A457}" destId="{22B5EF15-BDFB-4C92-B83A-96C87F614C7A}" srcOrd="2" destOrd="0" presId="urn:microsoft.com/office/officeart/2018/2/layout/IconCircleList"/>
    <dgm:cxn modelId="{3C7D5B0F-75A7-48F3-AA63-D937D211009F}" type="presParOf" srcId="{7A2B3A69-537B-4B3D-85FB-19735076A457}" destId="{74C88B61-2906-4324-AD09-07C77B2FA9DA}" srcOrd="3" destOrd="0" presId="urn:microsoft.com/office/officeart/2018/2/layout/IconCircleList"/>
    <dgm:cxn modelId="{39AEF3B4-BC2B-40F0-B84D-F26CCF10312B}" type="presParOf" srcId="{A6431402-53E9-43E2-9478-8F9B60B8B537}" destId="{1B2A36E6-E752-4124-BF05-B108E112BFA6}" srcOrd="3" destOrd="0" presId="urn:microsoft.com/office/officeart/2018/2/layout/IconCircleList"/>
    <dgm:cxn modelId="{8F8420D4-5429-4FEC-B7EA-D1F969478F1B}" type="presParOf" srcId="{A6431402-53E9-43E2-9478-8F9B60B8B537}" destId="{28CD0298-C55A-40FE-899C-B3E523E89E78}" srcOrd="4" destOrd="0" presId="urn:microsoft.com/office/officeart/2018/2/layout/IconCircleList"/>
    <dgm:cxn modelId="{BDEB94EF-239B-4130-8A08-6DFF3A9507BB}" type="presParOf" srcId="{28CD0298-C55A-40FE-899C-B3E523E89E78}" destId="{EC5327B5-4644-4076-966F-F83D50A5369D}" srcOrd="0" destOrd="0" presId="urn:microsoft.com/office/officeart/2018/2/layout/IconCircleList"/>
    <dgm:cxn modelId="{8895B5FA-6A2E-4E59-914B-8F272ABE77BC}" type="presParOf" srcId="{28CD0298-C55A-40FE-899C-B3E523E89E78}" destId="{B844183D-58AE-4CFA-BC4D-DFC0A0A6146D}" srcOrd="1" destOrd="0" presId="urn:microsoft.com/office/officeart/2018/2/layout/IconCircleList"/>
    <dgm:cxn modelId="{FBE2AA8E-397F-46CE-9E32-1A9420FAECEF}" type="presParOf" srcId="{28CD0298-C55A-40FE-899C-B3E523E89E78}" destId="{9ABD7970-001D-4B25-ABB7-2C64E16841B0}" srcOrd="2" destOrd="0" presId="urn:microsoft.com/office/officeart/2018/2/layout/IconCircleList"/>
    <dgm:cxn modelId="{0B8F7B67-517D-4842-9F9B-B08EB59B3D76}" type="presParOf" srcId="{28CD0298-C55A-40FE-899C-B3E523E89E78}" destId="{CDA9C779-4432-4443-8F80-FCA66CA2AB27}" srcOrd="3" destOrd="0" presId="urn:microsoft.com/office/officeart/2018/2/layout/IconCircleList"/>
    <dgm:cxn modelId="{F6085A7B-FA41-460F-BF0E-15386E2D0742}" type="presParOf" srcId="{A6431402-53E9-43E2-9478-8F9B60B8B537}" destId="{FC40E0A7-0996-4417-93C3-EB4AC98392D4}" srcOrd="5" destOrd="0" presId="urn:microsoft.com/office/officeart/2018/2/layout/IconCircleList"/>
    <dgm:cxn modelId="{444DFA78-AF1F-4766-BF86-F8ED4357595D}" type="presParOf" srcId="{A6431402-53E9-43E2-9478-8F9B60B8B537}" destId="{4EC8F595-769C-4522-A8DF-188A27D88D8C}" srcOrd="6" destOrd="0" presId="urn:microsoft.com/office/officeart/2018/2/layout/IconCircleList"/>
    <dgm:cxn modelId="{31967B11-1732-4C3F-B928-12AE68489168}" type="presParOf" srcId="{4EC8F595-769C-4522-A8DF-188A27D88D8C}" destId="{F682BD48-AEE7-4D20-AB14-D508077245E8}" srcOrd="0" destOrd="0" presId="urn:microsoft.com/office/officeart/2018/2/layout/IconCircleList"/>
    <dgm:cxn modelId="{5D9D9564-41A1-4C16-BF7E-6A3F497DE731}" type="presParOf" srcId="{4EC8F595-769C-4522-A8DF-188A27D88D8C}" destId="{3A8842F8-093F-4B93-9F81-B9A692516037}" srcOrd="1" destOrd="0" presId="urn:microsoft.com/office/officeart/2018/2/layout/IconCircleList"/>
    <dgm:cxn modelId="{F807DDD5-85EC-4519-983A-B2E7DA5725BF}" type="presParOf" srcId="{4EC8F595-769C-4522-A8DF-188A27D88D8C}" destId="{A884BFA1-6A51-4B30-85D6-D4AE8143100D}" srcOrd="2" destOrd="0" presId="urn:microsoft.com/office/officeart/2018/2/layout/IconCircleList"/>
    <dgm:cxn modelId="{C6C4B5AB-8C14-4D51-A397-577A8DEA836E}" type="presParOf" srcId="{4EC8F595-769C-4522-A8DF-188A27D88D8C}" destId="{9C0C7716-6728-4893-AF16-BF9E28B4A1ED}" srcOrd="3" destOrd="0" presId="urn:microsoft.com/office/officeart/2018/2/layout/IconCircleList"/>
    <dgm:cxn modelId="{DF9E9E8D-958D-48C1-982D-56BC51D1121F}" type="presParOf" srcId="{A6431402-53E9-43E2-9478-8F9B60B8B537}" destId="{282C102E-1878-4EFB-B3D5-DB71E9589708}" srcOrd="7" destOrd="0" presId="urn:microsoft.com/office/officeart/2018/2/layout/IconCircleList"/>
    <dgm:cxn modelId="{5A1F3242-9F4A-4525-A872-9F6E87A5B03A}" type="presParOf" srcId="{A6431402-53E9-43E2-9478-8F9B60B8B537}" destId="{8EDAF21F-45D5-44F3-A99D-6ABB790A8239}" srcOrd="8" destOrd="0" presId="urn:microsoft.com/office/officeart/2018/2/layout/IconCircleList"/>
    <dgm:cxn modelId="{C126D4E5-C67F-48F9-824E-A986B5AF6F06}" type="presParOf" srcId="{8EDAF21F-45D5-44F3-A99D-6ABB790A8239}" destId="{A4B86B6B-3F64-46FB-AB41-6806A0DAC39C}" srcOrd="0" destOrd="0" presId="urn:microsoft.com/office/officeart/2018/2/layout/IconCircleList"/>
    <dgm:cxn modelId="{A94760EC-D477-4EB1-AA0F-35E012005F9F}" type="presParOf" srcId="{8EDAF21F-45D5-44F3-A99D-6ABB790A8239}" destId="{6032ECC2-3052-4BEB-9FFA-DDAA919009E9}" srcOrd="1" destOrd="0" presId="urn:microsoft.com/office/officeart/2018/2/layout/IconCircleList"/>
    <dgm:cxn modelId="{2FBEE3EF-D07F-47E5-AFB0-9C7D48195009}" type="presParOf" srcId="{8EDAF21F-45D5-44F3-A99D-6ABB790A8239}" destId="{6A5B7E55-3DC3-44E6-9F31-89AB3BE37ACB}" srcOrd="2" destOrd="0" presId="urn:microsoft.com/office/officeart/2018/2/layout/IconCircleList"/>
    <dgm:cxn modelId="{A51A91A9-9EFA-4066-87C5-E7E6DC76117F}" type="presParOf" srcId="{8EDAF21F-45D5-44F3-A99D-6ABB790A8239}" destId="{9040425D-4916-48A2-9929-4C41C469440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DCFE60-0620-4794-9C1A-9172DFC53E2D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667347-4E2C-4931-B139-92319A09862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- Improved data accessibility and availability and record all data.</a:t>
          </a:r>
        </a:p>
      </dgm:t>
    </dgm:pt>
    <dgm:pt modelId="{F9A09159-372D-4DFD-8814-DE706DA5A81B}" type="parTrans" cxnId="{BC0AECB6-6F26-46F3-B5DC-A9D2C21B64FD}">
      <dgm:prSet/>
      <dgm:spPr/>
      <dgm:t>
        <a:bodyPr/>
        <a:lstStyle/>
        <a:p>
          <a:endParaRPr lang="en-US"/>
        </a:p>
      </dgm:t>
    </dgm:pt>
    <dgm:pt modelId="{B727FFC4-5D7F-48FA-974C-BF7AEE7F8E2E}" type="sibTrans" cxnId="{BC0AECB6-6F26-46F3-B5DC-A9D2C21B64F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B634420-0A69-4B65-A9AF-431DBFAEFE3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Reduction in downtime and faster system response.</a:t>
          </a:r>
        </a:p>
      </dgm:t>
    </dgm:pt>
    <dgm:pt modelId="{76F2222E-81E1-43D6-83B3-E71CB7BDE886}" type="parTrans" cxnId="{62574220-ACB8-4201-AB7E-9E2197889B0B}">
      <dgm:prSet/>
      <dgm:spPr/>
      <dgm:t>
        <a:bodyPr/>
        <a:lstStyle/>
        <a:p>
          <a:endParaRPr lang="en-US"/>
        </a:p>
      </dgm:t>
    </dgm:pt>
    <dgm:pt modelId="{358575D5-4FBD-468E-B681-0040D7F9EC5F}" type="sibTrans" cxnId="{62574220-ACB8-4201-AB7E-9E2197889B0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DC0180F-E270-4BC3-BC64-3451A34EB62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Enhanced compliance with GMP and regulatory standards.</a:t>
          </a:r>
        </a:p>
      </dgm:t>
    </dgm:pt>
    <dgm:pt modelId="{8DA8FB2E-FF69-4FF7-B249-4FD20F928E7E}" type="parTrans" cxnId="{F607793A-E6D3-4EB4-8913-BF2376986603}">
      <dgm:prSet/>
      <dgm:spPr/>
      <dgm:t>
        <a:bodyPr/>
        <a:lstStyle/>
        <a:p>
          <a:endParaRPr lang="en-US"/>
        </a:p>
      </dgm:t>
    </dgm:pt>
    <dgm:pt modelId="{68D2952A-2FAB-4EE4-AA5E-01DFF4FF3639}" type="sibTrans" cxnId="{F607793A-E6D3-4EB4-8913-BF237698660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9082EE3-FA30-4BC9-A4A8-C626CD6CE8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Increased operational efficiency and reduced manual errors.</a:t>
          </a:r>
        </a:p>
      </dgm:t>
    </dgm:pt>
    <dgm:pt modelId="{7FB7C927-ACF8-4F82-BEC0-684970D9A321}" type="parTrans" cxnId="{2EDB0501-8000-4D11-A92D-C078D5A43E8B}">
      <dgm:prSet/>
      <dgm:spPr/>
      <dgm:t>
        <a:bodyPr/>
        <a:lstStyle/>
        <a:p>
          <a:endParaRPr lang="en-US"/>
        </a:p>
      </dgm:t>
    </dgm:pt>
    <dgm:pt modelId="{93A1823E-9F41-4F92-BA8B-EBE7720501CC}" type="sibTrans" cxnId="{2EDB0501-8000-4D11-A92D-C078D5A43E8B}">
      <dgm:prSet/>
      <dgm:spPr/>
      <dgm:t>
        <a:bodyPr/>
        <a:lstStyle/>
        <a:p>
          <a:endParaRPr lang="en-US"/>
        </a:p>
      </dgm:t>
    </dgm:pt>
    <dgm:pt modelId="{084318FA-D21F-4062-A3C5-2FC65FD9D6D9}" type="pres">
      <dgm:prSet presAssocID="{5BDCFE60-0620-4794-9C1A-9172DFC53E2D}" presName="root" presStyleCnt="0">
        <dgm:presLayoutVars>
          <dgm:dir/>
          <dgm:resizeHandles val="exact"/>
        </dgm:presLayoutVars>
      </dgm:prSet>
      <dgm:spPr/>
    </dgm:pt>
    <dgm:pt modelId="{7D9080E2-3B43-43BA-AA3F-31C5D4AC5F94}" type="pres">
      <dgm:prSet presAssocID="{5BDCFE60-0620-4794-9C1A-9172DFC53E2D}" presName="container" presStyleCnt="0">
        <dgm:presLayoutVars>
          <dgm:dir/>
          <dgm:resizeHandles val="exact"/>
        </dgm:presLayoutVars>
      </dgm:prSet>
      <dgm:spPr/>
    </dgm:pt>
    <dgm:pt modelId="{E13E65F3-3F1D-423F-8EED-7230B340A2B0}" type="pres">
      <dgm:prSet presAssocID="{CF667347-4E2C-4931-B139-92319A09862C}" presName="compNode" presStyleCnt="0"/>
      <dgm:spPr/>
    </dgm:pt>
    <dgm:pt modelId="{7464039A-4F6F-4819-B7F4-B6C34B094AE2}" type="pres">
      <dgm:prSet presAssocID="{CF667347-4E2C-4931-B139-92319A09862C}" presName="iconBgRect" presStyleLbl="bgShp" presStyleIdx="0" presStyleCnt="4"/>
      <dgm:spPr/>
    </dgm:pt>
    <dgm:pt modelId="{412860B8-91D7-481A-BB79-7CB40FDA0246}" type="pres">
      <dgm:prSet presAssocID="{CF667347-4E2C-4931-B139-92319A09862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72C63A11-2028-4F57-AF33-65F6A2EB97C1}" type="pres">
      <dgm:prSet presAssocID="{CF667347-4E2C-4931-B139-92319A09862C}" presName="spaceRect" presStyleCnt="0"/>
      <dgm:spPr/>
    </dgm:pt>
    <dgm:pt modelId="{ED75C9BA-E18A-4EAA-9171-A824B44969E1}" type="pres">
      <dgm:prSet presAssocID="{CF667347-4E2C-4931-B139-92319A09862C}" presName="textRect" presStyleLbl="revTx" presStyleIdx="0" presStyleCnt="4">
        <dgm:presLayoutVars>
          <dgm:chMax val="1"/>
          <dgm:chPref val="1"/>
        </dgm:presLayoutVars>
      </dgm:prSet>
      <dgm:spPr/>
    </dgm:pt>
    <dgm:pt modelId="{C70074FC-A4BD-42D7-8874-365F4D110E09}" type="pres">
      <dgm:prSet presAssocID="{B727FFC4-5D7F-48FA-974C-BF7AEE7F8E2E}" presName="sibTrans" presStyleLbl="sibTrans2D1" presStyleIdx="0" presStyleCnt="0"/>
      <dgm:spPr/>
    </dgm:pt>
    <dgm:pt modelId="{07D2449A-A4E0-43C0-9EAE-FE44820C8291}" type="pres">
      <dgm:prSet presAssocID="{5B634420-0A69-4B65-A9AF-431DBFAEFE3E}" presName="compNode" presStyleCnt="0"/>
      <dgm:spPr/>
    </dgm:pt>
    <dgm:pt modelId="{CAE08D32-2192-4CC2-B5D8-9A8CC67E89A9}" type="pres">
      <dgm:prSet presAssocID="{5B634420-0A69-4B65-A9AF-431DBFAEFE3E}" presName="iconBgRect" presStyleLbl="bgShp" presStyleIdx="1" presStyleCnt="4"/>
      <dgm:spPr/>
    </dgm:pt>
    <dgm:pt modelId="{43126366-AC2A-49EE-B23C-BE24F431EB47}" type="pres">
      <dgm:prSet presAssocID="{5B634420-0A69-4B65-A9AF-431DBFAEFE3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uscle Arm"/>
        </a:ext>
      </dgm:extLst>
    </dgm:pt>
    <dgm:pt modelId="{96D6BAFE-BD6D-42A5-83F4-941D4D63C816}" type="pres">
      <dgm:prSet presAssocID="{5B634420-0A69-4B65-A9AF-431DBFAEFE3E}" presName="spaceRect" presStyleCnt="0"/>
      <dgm:spPr/>
    </dgm:pt>
    <dgm:pt modelId="{9A3427CD-0963-4597-AB34-2404B75FB94E}" type="pres">
      <dgm:prSet presAssocID="{5B634420-0A69-4B65-A9AF-431DBFAEFE3E}" presName="textRect" presStyleLbl="revTx" presStyleIdx="1" presStyleCnt="4">
        <dgm:presLayoutVars>
          <dgm:chMax val="1"/>
          <dgm:chPref val="1"/>
        </dgm:presLayoutVars>
      </dgm:prSet>
      <dgm:spPr/>
    </dgm:pt>
    <dgm:pt modelId="{52A5FED1-A3BB-4408-9F58-93E4D27FF0A3}" type="pres">
      <dgm:prSet presAssocID="{358575D5-4FBD-468E-B681-0040D7F9EC5F}" presName="sibTrans" presStyleLbl="sibTrans2D1" presStyleIdx="0" presStyleCnt="0"/>
      <dgm:spPr/>
    </dgm:pt>
    <dgm:pt modelId="{4424C58A-316E-4CAA-B2C7-41B469F2186C}" type="pres">
      <dgm:prSet presAssocID="{FDC0180F-E270-4BC3-BC64-3451A34EB620}" presName="compNode" presStyleCnt="0"/>
      <dgm:spPr/>
    </dgm:pt>
    <dgm:pt modelId="{34C4B620-2F40-48A6-AD02-918339C6F7E9}" type="pres">
      <dgm:prSet presAssocID="{FDC0180F-E270-4BC3-BC64-3451A34EB620}" presName="iconBgRect" presStyleLbl="bgShp" presStyleIdx="2" presStyleCnt="4"/>
      <dgm:spPr/>
    </dgm:pt>
    <dgm:pt modelId="{C3627146-0FFE-4D91-A39E-9472DCE3B6B6}" type="pres">
      <dgm:prSet presAssocID="{FDC0180F-E270-4BC3-BC64-3451A34EB62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45ECF66-E5AD-4B18-AF2C-A6C2FF3C6234}" type="pres">
      <dgm:prSet presAssocID="{FDC0180F-E270-4BC3-BC64-3451A34EB620}" presName="spaceRect" presStyleCnt="0"/>
      <dgm:spPr/>
    </dgm:pt>
    <dgm:pt modelId="{2558A0AD-AD16-40B4-9DEC-33F00D019E13}" type="pres">
      <dgm:prSet presAssocID="{FDC0180F-E270-4BC3-BC64-3451A34EB620}" presName="textRect" presStyleLbl="revTx" presStyleIdx="2" presStyleCnt="4">
        <dgm:presLayoutVars>
          <dgm:chMax val="1"/>
          <dgm:chPref val="1"/>
        </dgm:presLayoutVars>
      </dgm:prSet>
      <dgm:spPr/>
    </dgm:pt>
    <dgm:pt modelId="{AD311480-A000-4E01-9C57-FD7B14F876C0}" type="pres">
      <dgm:prSet presAssocID="{68D2952A-2FAB-4EE4-AA5E-01DFF4FF3639}" presName="sibTrans" presStyleLbl="sibTrans2D1" presStyleIdx="0" presStyleCnt="0"/>
      <dgm:spPr/>
    </dgm:pt>
    <dgm:pt modelId="{C547F49A-A614-4BFC-AF0B-4ECC215ECC30}" type="pres">
      <dgm:prSet presAssocID="{E9082EE3-FA30-4BC9-A4A8-C626CD6CE8E7}" presName="compNode" presStyleCnt="0"/>
      <dgm:spPr/>
    </dgm:pt>
    <dgm:pt modelId="{403F11F9-69ED-46F1-A181-D0FF091A4151}" type="pres">
      <dgm:prSet presAssocID="{E9082EE3-FA30-4BC9-A4A8-C626CD6CE8E7}" presName="iconBgRect" presStyleLbl="bgShp" presStyleIdx="3" presStyleCnt="4"/>
      <dgm:spPr/>
    </dgm:pt>
    <dgm:pt modelId="{82584147-B668-4D8A-85CA-631654466DFE}" type="pres">
      <dgm:prSet presAssocID="{E9082EE3-FA30-4BC9-A4A8-C626CD6CE8E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A9D4348F-32ED-46B4-B0E4-9A78D1F0CCE7}" type="pres">
      <dgm:prSet presAssocID="{E9082EE3-FA30-4BC9-A4A8-C626CD6CE8E7}" presName="spaceRect" presStyleCnt="0"/>
      <dgm:spPr/>
    </dgm:pt>
    <dgm:pt modelId="{EE558186-7C15-4546-9EC2-B6D530663BB8}" type="pres">
      <dgm:prSet presAssocID="{E9082EE3-FA30-4BC9-A4A8-C626CD6CE8E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EDB0501-8000-4D11-A92D-C078D5A43E8B}" srcId="{5BDCFE60-0620-4794-9C1A-9172DFC53E2D}" destId="{E9082EE3-FA30-4BC9-A4A8-C626CD6CE8E7}" srcOrd="3" destOrd="0" parTransId="{7FB7C927-ACF8-4F82-BEC0-684970D9A321}" sibTransId="{93A1823E-9F41-4F92-BA8B-EBE7720501CC}"/>
    <dgm:cxn modelId="{98DBA80A-3C90-46C9-AE21-7048B08771C7}" type="presOf" srcId="{68D2952A-2FAB-4EE4-AA5E-01DFF4FF3639}" destId="{AD311480-A000-4E01-9C57-FD7B14F876C0}" srcOrd="0" destOrd="0" presId="urn:microsoft.com/office/officeart/2018/2/layout/IconCircleList"/>
    <dgm:cxn modelId="{62574220-ACB8-4201-AB7E-9E2197889B0B}" srcId="{5BDCFE60-0620-4794-9C1A-9172DFC53E2D}" destId="{5B634420-0A69-4B65-A9AF-431DBFAEFE3E}" srcOrd="1" destOrd="0" parTransId="{76F2222E-81E1-43D6-83B3-E71CB7BDE886}" sibTransId="{358575D5-4FBD-468E-B681-0040D7F9EC5F}"/>
    <dgm:cxn modelId="{F607793A-E6D3-4EB4-8913-BF2376986603}" srcId="{5BDCFE60-0620-4794-9C1A-9172DFC53E2D}" destId="{FDC0180F-E270-4BC3-BC64-3451A34EB620}" srcOrd="2" destOrd="0" parTransId="{8DA8FB2E-FF69-4FF7-B249-4FD20F928E7E}" sibTransId="{68D2952A-2FAB-4EE4-AA5E-01DFF4FF3639}"/>
    <dgm:cxn modelId="{2F032361-26F2-4A17-8A53-4F33EEDE557C}" type="presOf" srcId="{CF667347-4E2C-4931-B139-92319A09862C}" destId="{ED75C9BA-E18A-4EAA-9171-A824B44969E1}" srcOrd="0" destOrd="0" presId="urn:microsoft.com/office/officeart/2018/2/layout/IconCircleList"/>
    <dgm:cxn modelId="{BDC6BF43-164E-4BEF-B2E9-90184F0E5EC0}" type="presOf" srcId="{5B634420-0A69-4B65-A9AF-431DBFAEFE3E}" destId="{9A3427CD-0963-4597-AB34-2404B75FB94E}" srcOrd="0" destOrd="0" presId="urn:microsoft.com/office/officeart/2018/2/layout/IconCircleList"/>
    <dgm:cxn modelId="{F280DF8C-396D-4754-B089-45D6740E756D}" type="presOf" srcId="{FDC0180F-E270-4BC3-BC64-3451A34EB620}" destId="{2558A0AD-AD16-40B4-9DEC-33F00D019E13}" srcOrd="0" destOrd="0" presId="urn:microsoft.com/office/officeart/2018/2/layout/IconCircleList"/>
    <dgm:cxn modelId="{0313839D-3330-4E0E-81D2-17FB5F852EAC}" type="presOf" srcId="{B727FFC4-5D7F-48FA-974C-BF7AEE7F8E2E}" destId="{C70074FC-A4BD-42D7-8874-365F4D110E09}" srcOrd="0" destOrd="0" presId="urn:microsoft.com/office/officeart/2018/2/layout/IconCircleList"/>
    <dgm:cxn modelId="{9B24929F-2E3C-4FBB-BBC9-F17FF560A004}" type="presOf" srcId="{5BDCFE60-0620-4794-9C1A-9172DFC53E2D}" destId="{084318FA-D21F-4062-A3C5-2FC65FD9D6D9}" srcOrd="0" destOrd="0" presId="urn:microsoft.com/office/officeart/2018/2/layout/IconCircleList"/>
    <dgm:cxn modelId="{BC0AECB6-6F26-46F3-B5DC-A9D2C21B64FD}" srcId="{5BDCFE60-0620-4794-9C1A-9172DFC53E2D}" destId="{CF667347-4E2C-4931-B139-92319A09862C}" srcOrd="0" destOrd="0" parTransId="{F9A09159-372D-4DFD-8814-DE706DA5A81B}" sibTransId="{B727FFC4-5D7F-48FA-974C-BF7AEE7F8E2E}"/>
    <dgm:cxn modelId="{C92925E5-E4CC-4CCD-AC87-4FD680820C12}" type="presOf" srcId="{E9082EE3-FA30-4BC9-A4A8-C626CD6CE8E7}" destId="{EE558186-7C15-4546-9EC2-B6D530663BB8}" srcOrd="0" destOrd="0" presId="urn:microsoft.com/office/officeart/2018/2/layout/IconCircleList"/>
    <dgm:cxn modelId="{EC067CF4-6588-407E-8DAD-1209536F5D1C}" type="presOf" srcId="{358575D5-4FBD-468E-B681-0040D7F9EC5F}" destId="{52A5FED1-A3BB-4408-9F58-93E4D27FF0A3}" srcOrd="0" destOrd="0" presId="urn:microsoft.com/office/officeart/2018/2/layout/IconCircleList"/>
    <dgm:cxn modelId="{07D882F6-F454-4224-8533-F9DEE0D5566B}" type="presParOf" srcId="{084318FA-D21F-4062-A3C5-2FC65FD9D6D9}" destId="{7D9080E2-3B43-43BA-AA3F-31C5D4AC5F94}" srcOrd="0" destOrd="0" presId="urn:microsoft.com/office/officeart/2018/2/layout/IconCircleList"/>
    <dgm:cxn modelId="{C6E68D48-1E83-4E5D-883B-628783C88869}" type="presParOf" srcId="{7D9080E2-3B43-43BA-AA3F-31C5D4AC5F94}" destId="{E13E65F3-3F1D-423F-8EED-7230B340A2B0}" srcOrd="0" destOrd="0" presId="urn:microsoft.com/office/officeart/2018/2/layout/IconCircleList"/>
    <dgm:cxn modelId="{BF465D2A-59CD-4EEC-BAE9-CAAE1E5C8671}" type="presParOf" srcId="{E13E65F3-3F1D-423F-8EED-7230B340A2B0}" destId="{7464039A-4F6F-4819-B7F4-B6C34B094AE2}" srcOrd="0" destOrd="0" presId="urn:microsoft.com/office/officeart/2018/2/layout/IconCircleList"/>
    <dgm:cxn modelId="{21BFBAF5-F65F-4EA3-B776-3F426D005E5D}" type="presParOf" srcId="{E13E65F3-3F1D-423F-8EED-7230B340A2B0}" destId="{412860B8-91D7-481A-BB79-7CB40FDA0246}" srcOrd="1" destOrd="0" presId="urn:microsoft.com/office/officeart/2018/2/layout/IconCircleList"/>
    <dgm:cxn modelId="{8B182465-9F42-4BBD-8F14-DE702BD2E8E0}" type="presParOf" srcId="{E13E65F3-3F1D-423F-8EED-7230B340A2B0}" destId="{72C63A11-2028-4F57-AF33-65F6A2EB97C1}" srcOrd="2" destOrd="0" presId="urn:microsoft.com/office/officeart/2018/2/layout/IconCircleList"/>
    <dgm:cxn modelId="{7016BD95-7F6A-4396-8BC7-15219D857407}" type="presParOf" srcId="{E13E65F3-3F1D-423F-8EED-7230B340A2B0}" destId="{ED75C9BA-E18A-4EAA-9171-A824B44969E1}" srcOrd="3" destOrd="0" presId="urn:microsoft.com/office/officeart/2018/2/layout/IconCircleList"/>
    <dgm:cxn modelId="{CC431B23-887F-4A4D-ABCC-9FD9C05EAE37}" type="presParOf" srcId="{7D9080E2-3B43-43BA-AA3F-31C5D4AC5F94}" destId="{C70074FC-A4BD-42D7-8874-365F4D110E09}" srcOrd="1" destOrd="0" presId="urn:microsoft.com/office/officeart/2018/2/layout/IconCircleList"/>
    <dgm:cxn modelId="{F18A1B1B-61ED-4FB8-89E8-1B2F0BC93402}" type="presParOf" srcId="{7D9080E2-3B43-43BA-AA3F-31C5D4AC5F94}" destId="{07D2449A-A4E0-43C0-9EAE-FE44820C8291}" srcOrd="2" destOrd="0" presId="urn:microsoft.com/office/officeart/2018/2/layout/IconCircleList"/>
    <dgm:cxn modelId="{36D08E9F-5BBB-45ED-BDC2-98A4B4244861}" type="presParOf" srcId="{07D2449A-A4E0-43C0-9EAE-FE44820C8291}" destId="{CAE08D32-2192-4CC2-B5D8-9A8CC67E89A9}" srcOrd="0" destOrd="0" presId="urn:microsoft.com/office/officeart/2018/2/layout/IconCircleList"/>
    <dgm:cxn modelId="{5F688CA5-9A43-43C6-A179-5BFB56BCA957}" type="presParOf" srcId="{07D2449A-A4E0-43C0-9EAE-FE44820C8291}" destId="{43126366-AC2A-49EE-B23C-BE24F431EB47}" srcOrd="1" destOrd="0" presId="urn:microsoft.com/office/officeart/2018/2/layout/IconCircleList"/>
    <dgm:cxn modelId="{9866B4B1-FDB8-4A1D-A6D1-2FAA2FA71010}" type="presParOf" srcId="{07D2449A-A4E0-43C0-9EAE-FE44820C8291}" destId="{96D6BAFE-BD6D-42A5-83F4-941D4D63C816}" srcOrd="2" destOrd="0" presId="urn:microsoft.com/office/officeart/2018/2/layout/IconCircleList"/>
    <dgm:cxn modelId="{D308B96B-B084-41D5-A318-DDFB85D2E99D}" type="presParOf" srcId="{07D2449A-A4E0-43C0-9EAE-FE44820C8291}" destId="{9A3427CD-0963-4597-AB34-2404B75FB94E}" srcOrd="3" destOrd="0" presId="urn:microsoft.com/office/officeart/2018/2/layout/IconCircleList"/>
    <dgm:cxn modelId="{32DBCB7A-DDD5-4997-8937-DE3F1038B7A9}" type="presParOf" srcId="{7D9080E2-3B43-43BA-AA3F-31C5D4AC5F94}" destId="{52A5FED1-A3BB-4408-9F58-93E4D27FF0A3}" srcOrd="3" destOrd="0" presId="urn:microsoft.com/office/officeart/2018/2/layout/IconCircleList"/>
    <dgm:cxn modelId="{1CCDF4DF-165D-4079-864A-17878BE90884}" type="presParOf" srcId="{7D9080E2-3B43-43BA-AA3F-31C5D4AC5F94}" destId="{4424C58A-316E-4CAA-B2C7-41B469F2186C}" srcOrd="4" destOrd="0" presId="urn:microsoft.com/office/officeart/2018/2/layout/IconCircleList"/>
    <dgm:cxn modelId="{C97AF3E8-87A8-4AAB-AE44-BF776D52CC57}" type="presParOf" srcId="{4424C58A-316E-4CAA-B2C7-41B469F2186C}" destId="{34C4B620-2F40-48A6-AD02-918339C6F7E9}" srcOrd="0" destOrd="0" presId="urn:microsoft.com/office/officeart/2018/2/layout/IconCircleList"/>
    <dgm:cxn modelId="{ECE5337A-4393-4F07-A000-0D62CECF0E4F}" type="presParOf" srcId="{4424C58A-316E-4CAA-B2C7-41B469F2186C}" destId="{C3627146-0FFE-4D91-A39E-9472DCE3B6B6}" srcOrd="1" destOrd="0" presId="urn:microsoft.com/office/officeart/2018/2/layout/IconCircleList"/>
    <dgm:cxn modelId="{597569FF-F02D-4BD2-AC3A-FC12EDE27296}" type="presParOf" srcId="{4424C58A-316E-4CAA-B2C7-41B469F2186C}" destId="{B45ECF66-E5AD-4B18-AF2C-A6C2FF3C6234}" srcOrd="2" destOrd="0" presId="urn:microsoft.com/office/officeart/2018/2/layout/IconCircleList"/>
    <dgm:cxn modelId="{207C0B20-3E87-48C8-BBAC-B92B1F820CE8}" type="presParOf" srcId="{4424C58A-316E-4CAA-B2C7-41B469F2186C}" destId="{2558A0AD-AD16-40B4-9DEC-33F00D019E13}" srcOrd="3" destOrd="0" presId="urn:microsoft.com/office/officeart/2018/2/layout/IconCircleList"/>
    <dgm:cxn modelId="{F541F51D-ABB8-42AF-8A9C-97D0D7DE15CE}" type="presParOf" srcId="{7D9080E2-3B43-43BA-AA3F-31C5D4AC5F94}" destId="{AD311480-A000-4E01-9C57-FD7B14F876C0}" srcOrd="5" destOrd="0" presId="urn:microsoft.com/office/officeart/2018/2/layout/IconCircleList"/>
    <dgm:cxn modelId="{D7E07CDC-7F3D-4895-88BF-67542BCE8381}" type="presParOf" srcId="{7D9080E2-3B43-43BA-AA3F-31C5D4AC5F94}" destId="{C547F49A-A614-4BFC-AF0B-4ECC215ECC30}" srcOrd="6" destOrd="0" presId="urn:microsoft.com/office/officeart/2018/2/layout/IconCircleList"/>
    <dgm:cxn modelId="{8F670B4C-D4A0-4DAD-A53D-CEB5C31584E0}" type="presParOf" srcId="{C547F49A-A614-4BFC-AF0B-4ECC215ECC30}" destId="{403F11F9-69ED-46F1-A181-D0FF091A4151}" srcOrd="0" destOrd="0" presId="urn:microsoft.com/office/officeart/2018/2/layout/IconCircleList"/>
    <dgm:cxn modelId="{3A8AAEB3-E4F6-43D2-B56B-53456E4D9E85}" type="presParOf" srcId="{C547F49A-A614-4BFC-AF0B-4ECC215ECC30}" destId="{82584147-B668-4D8A-85CA-631654466DFE}" srcOrd="1" destOrd="0" presId="urn:microsoft.com/office/officeart/2018/2/layout/IconCircleList"/>
    <dgm:cxn modelId="{AAF5E627-9A26-455D-ABE3-57C07FDEBC08}" type="presParOf" srcId="{C547F49A-A614-4BFC-AF0B-4ECC215ECC30}" destId="{A9D4348F-32ED-46B4-B0E4-9A78D1F0CCE7}" srcOrd="2" destOrd="0" presId="urn:microsoft.com/office/officeart/2018/2/layout/IconCircleList"/>
    <dgm:cxn modelId="{CE19B764-5240-4E79-975F-DB68A9745A12}" type="presParOf" srcId="{C547F49A-A614-4BFC-AF0B-4ECC215ECC30}" destId="{EE558186-7C15-4546-9EC2-B6D530663BB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C78156-4BA7-4C76-A283-5EE5D9B81F3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917780-73D8-4C91-AB65-947BA653CF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u="sng"/>
            <a:t>Agile Methodology </a:t>
          </a:r>
          <a:r>
            <a:rPr lang="en-US"/>
            <a:t>is used to develop this application which is iterative development. It requires frequent collaboration with stakeholders and allows for flexibility and responsive to change</a:t>
          </a:r>
        </a:p>
      </dgm:t>
    </dgm:pt>
    <dgm:pt modelId="{D01028FE-C9D6-4E78-8C3A-1009E2A912A0}" type="parTrans" cxnId="{54559732-91CC-465B-8094-A0E56CAEB219}">
      <dgm:prSet/>
      <dgm:spPr/>
      <dgm:t>
        <a:bodyPr/>
        <a:lstStyle/>
        <a:p>
          <a:endParaRPr lang="en-US"/>
        </a:p>
      </dgm:t>
    </dgm:pt>
    <dgm:pt modelId="{BBE0F7F3-587C-4E5A-92FF-7CC0C40D6218}" type="sibTrans" cxnId="{54559732-91CC-465B-8094-A0E56CAEB219}">
      <dgm:prSet/>
      <dgm:spPr/>
      <dgm:t>
        <a:bodyPr/>
        <a:lstStyle/>
        <a:p>
          <a:endParaRPr lang="en-US"/>
        </a:p>
      </dgm:t>
    </dgm:pt>
    <dgm:pt modelId="{E4FB1904-7148-4816-9CC0-DBC0355F31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u="sng"/>
            <a:t>The Scrum team </a:t>
          </a:r>
          <a:r>
            <a:rPr lang="en-US"/>
            <a:t>has aligned to work for this project which has 5-7 members including a </a:t>
          </a:r>
          <a:r>
            <a:rPr lang="en-US" b="1"/>
            <a:t>Scrum master, Product owner, and scrum developers</a:t>
          </a:r>
          <a:r>
            <a:rPr lang="en-US"/>
            <a:t>.</a:t>
          </a:r>
        </a:p>
      </dgm:t>
    </dgm:pt>
    <dgm:pt modelId="{59784EAE-CBDD-452C-94B2-7722FBB27686}" type="parTrans" cxnId="{D713DC9F-981C-429C-B161-8D04A64FA2EE}">
      <dgm:prSet/>
      <dgm:spPr/>
      <dgm:t>
        <a:bodyPr/>
        <a:lstStyle/>
        <a:p>
          <a:endParaRPr lang="en-US"/>
        </a:p>
      </dgm:t>
    </dgm:pt>
    <dgm:pt modelId="{1BCF4E20-51F7-4BFB-AD62-19878BE75593}" type="sibTrans" cxnId="{D713DC9F-981C-429C-B161-8D04A64FA2EE}">
      <dgm:prSet/>
      <dgm:spPr/>
      <dgm:t>
        <a:bodyPr/>
        <a:lstStyle/>
        <a:p>
          <a:endParaRPr lang="en-US"/>
        </a:p>
      </dgm:t>
    </dgm:pt>
    <dgm:pt modelId="{1407C879-3295-4266-A0BC-D988298FC84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u="sng" dirty="0"/>
            <a:t>Requirement gathering </a:t>
          </a:r>
          <a:r>
            <a:rPr lang="en-US" dirty="0"/>
            <a:t>where elicitation techniques have been applied like JAD session, interview with stakeholders</a:t>
          </a:r>
        </a:p>
      </dgm:t>
    </dgm:pt>
    <dgm:pt modelId="{BB6FE8BC-7B3D-49E0-BD7A-71E2268E4D6F}" type="parTrans" cxnId="{06B7CEFF-5181-4E61-9271-31528B95BB4F}">
      <dgm:prSet/>
      <dgm:spPr/>
      <dgm:t>
        <a:bodyPr/>
        <a:lstStyle/>
        <a:p>
          <a:endParaRPr lang="en-US"/>
        </a:p>
      </dgm:t>
    </dgm:pt>
    <dgm:pt modelId="{16554981-F312-441C-BD19-BFC4B236F273}" type="sibTrans" cxnId="{06B7CEFF-5181-4E61-9271-31528B95BB4F}">
      <dgm:prSet/>
      <dgm:spPr/>
      <dgm:t>
        <a:bodyPr/>
        <a:lstStyle/>
        <a:p>
          <a:endParaRPr lang="en-US"/>
        </a:p>
      </dgm:t>
    </dgm:pt>
    <dgm:pt modelId="{D917C28A-CA43-4AB0-B22E-23216ACDDB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Product backlog has been created in the form of user stories, </a:t>
          </a:r>
          <a:r>
            <a:rPr lang="en-US" b="1" u="sng" dirty="0"/>
            <a:t>user stories are nothing but the requirements which we have collected from stakeholders</a:t>
          </a:r>
          <a:r>
            <a:rPr lang="en-US" dirty="0"/>
            <a:t>. This will be done through user story workshop</a:t>
          </a:r>
        </a:p>
      </dgm:t>
    </dgm:pt>
    <dgm:pt modelId="{007E1344-590D-4321-88F6-4EB84537DD2F}" type="parTrans" cxnId="{3CEE3A3E-EC47-47CA-90E7-D695A81823B3}">
      <dgm:prSet/>
      <dgm:spPr/>
      <dgm:t>
        <a:bodyPr/>
        <a:lstStyle/>
        <a:p>
          <a:endParaRPr lang="en-US"/>
        </a:p>
      </dgm:t>
    </dgm:pt>
    <dgm:pt modelId="{85503359-699B-40E3-84F6-A4E2EED5C5B8}" type="sibTrans" cxnId="{3CEE3A3E-EC47-47CA-90E7-D695A81823B3}">
      <dgm:prSet/>
      <dgm:spPr/>
      <dgm:t>
        <a:bodyPr/>
        <a:lstStyle/>
        <a:p>
          <a:endParaRPr lang="en-US"/>
        </a:p>
      </dgm:t>
    </dgm:pt>
    <dgm:pt modelId="{BE286BDF-530D-47B8-B6A8-6F3D25D5019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 the user story workshop </a:t>
          </a:r>
          <a:r>
            <a:rPr lang="en-US" b="1" u="sng" dirty="0"/>
            <a:t>BV, CP,</a:t>
          </a:r>
          <a:r>
            <a:rPr lang="en-US" dirty="0"/>
            <a:t> and acceptance criteria will be created.</a:t>
          </a:r>
        </a:p>
      </dgm:t>
    </dgm:pt>
    <dgm:pt modelId="{46E8D717-6B40-4261-8857-8FB154A74EE4}" type="parTrans" cxnId="{647C45C8-08BA-469F-B12B-E04F4B17B351}">
      <dgm:prSet/>
      <dgm:spPr/>
      <dgm:t>
        <a:bodyPr/>
        <a:lstStyle/>
        <a:p>
          <a:endParaRPr lang="en-US"/>
        </a:p>
      </dgm:t>
    </dgm:pt>
    <dgm:pt modelId="{DAE5CED2-288B-4453-9E58-6B8F5CA06BE3}" type="sibTrans" cxnId="{647C45C8-08BA-469F-B12B-E04F4B17B351}">
      <dgm:prSet/>
      <dgm:spPr/>
      <dgm:t>
        <a:bodyPr/>
        <a:lstStyle/>
        <a:p>
          <a:endParaRPr lang="en-US"/>
        </a:p>
      </dgm:t>
    </dgm:pt>
    <dgm:pt modelId="{08028C38-1991-4684-83AC-95164955C04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All the user stories are </a:t>
          </a:r>
          <a:r>
            <a:rPr lang="en-US" b="1" u="sng"/>
            <a:t>prioritized</a:t>
          </a:r>
          <a:r>
            <a:rPr lang="en-US"/>
            <a:t> using the </a:t>
          </a:r>
          <a:r>
            <a:rPr lang="en-US" b="1" u="sng"/>
            <a:t>Moscow technique</a:t>
          </a:r>
          <a:endParaRPr lang="en-US"/>
        </a:p>
      </dgm:t>
    </dgm:pt>
    <dgm:pt modelId="{86FE0DEF-445D-42DC-AEBE-BD96E44E9244}" type="parTrans" cxnId="{228066BC-BF1D-40FF-9089-8EED3B9D9C30}">
      <dgm:prSet/>
      <dgm:spPr/>
      <dgm:t>
        <a:bodyPr/>
        <a:lstStyle/>
        <a:p>
          <a:endParaRPr lang="en-US"/>
        </a:p>
      </dgm:t>
    </dgm:pt>
    <dgm:pt modelId="{C52518E7-172C-4D7D-9EFE-B32E439D4774}" type="sibTrans" cxnId="{228066BC-BF1D-40FF-9089-8EED3B9D9C30}">
      <dgm:prSet/>
      <dgm:spPr/>
      <dgm:t>
        <a:bodyPr/>
        <a:lstStyle/>
        <a:p>
          <a:endParaRPr lang="en-US"/>
        </a:p>
      </dgm:t>
    </dgm:pt>
    <dgm:pt modelId="{0C02B278-7B7B-4040-B53C-5298FA20D45F}" type="pres">
      <dgm:prSet presAssocID="{53C78156-4BA7-4C76-A283-5EE5D9B81F3C}" presName="root" presStyleCnt="0">
        <dgm:presLayoutVars>
          <dgm:dir/>
          <dgm:resizeHandles val="exact"/>
        </dgm:presLayoutVars>
      </dgm:prSet>
      <dgm:spPr/>
    </dgm:pt>
    <dgm:pt modelId="{B9F83BBE-B1B8-44B9-A940-4F0CFE6F9566}" type="pres">
      <dgm:prSet presAssocID="{66917780-73D8-4C91-AB65-947BA653CFD3}" presName="compNode" presStyleCnt="0"/>
      <dgm:spPr/>
    </dgm:pt>
    <dgm:pt modelId="{57FD19F9-6285-4883-9707-CE0C02B1F8BD}" type="pres">
      <dgm:prSet presAssocID="{66917780-73D8-4C91-AB65-947BA653CFD3}" presName="bgRect" presStyleLbl="bgShp" presStyleIdx="0" presStyleCnt="6" custLinFactNeighborY="16510"/>
      <dgm:spPr/>
    </dgm:pt>
    <dgm:pt modelId="{A0AEBC6E-9457-483A-8833-02B08CAEDD0F}" type="pres">
      <dgm:prSet presAssocID="{66917780-73D8-4C91-AB65-947BA653CFD3}" presName="iconRect" presStyleLbl="node1" presStyleIdx="0" presStyleCnt="6" custLinFactNeighborY="2005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32E6AD5C-1540-4992-BBB2-F51989B682CF}" type="pres">
      <dgm:prSet presAssocID="{66917780-73D8-4C91-AB65-947BA653CFD3}" presName="spaceRect" presStyleCnt="0"/>
      <dgm:spPr/>
    </dgm:pt>
    <dgm:pt modelId="{1F231310-9B89-4E19-9746-9D15AF60E71D}" type="pres">
      <dgm:prSet presAssocID="{66917780-73D8-4C91-AB65-947BA653CFD3}" presName="parTx" presStyleLbl="revTx" presStyleIdx="0" presStyleCnt="6">
        <dgm:presLayoutVars>
          <dgm:chMax val="0"/>
          <dgm:chPref val="0"/>
        </dgm:presLayoutVars>
      </dgm:prSet>
      <dgm:spPr/>
    </dgm:pt>
    <dgm:pt modelId="{F5C6A5D5-C71A-4EE5-A56A-EE32B32E963A}" type="pres">
      <dgm:prSet presAssocID="{BBE0F7F3-587C-4E5A-92FF-7CC0C40D6218}" presName="sibTrans" presStyleCnt="0"/>
      <dgm:spPr/>
    </dgm:pt>
    <dgm:pt modelId="{E5A0710B-E035-43D8-A255-2648EFE66DC8}" type="pres">
      <dgm:prSet presAssocID="{E4FB1904-7148-4816-9CC0-DBC0355F31F5}" presName="compNode" presStyleCnt="0"/>
      <dgm:spPr/>
    </dgm:pt>
    <dgm:pt modelId="{FBE0EF08-B181-471A-9373-2C0239720562}" type="pres">
      <dgm:prSet presAssocID="{E4FB1904-7148-4816-9CC0-DBC0355F31F5}" presName="bgRect" presStyleLbl="bgShp" presStyleIdx="1" presStyleCnt="6" custLinFactNeighborY="13752"/>
      <dgm:spPr/>
    </dgm:pt>
    <dgm:pt modelId="{172C53DD-74F0-4E73-B646-ABFD557C8B13}" type="pres">
      <dgm:prSet presAssocID="{E4FB1904-7148-4816-9CC0-DBC0355F31F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E5C28B0C-0DA3-4DE9-AEDA-9DFDA930A680}" type="pres">
      <dgm:prSet presAssocID="{E4FB1904-7148-4816-9CC0-DBC0355F31F5}" presName="spaceRect" presStyleCnt="0"/>
      <dgm:spPr/>
    </dgm:pt>
    <dgm:pt modelId="{305AD3D6-B270-4F07-BCB7-E44A299203F3}" type="pres">
      <dgm:prSet presAssocID="{E4FB1904-7148-4816-9CC0-DBC0355F31F5}" presName="parTx" presStyleLbl="revTx" presStyleIdx="1" presStyleCnt="6">
        <dgm:presLayoutVars>
          <dgm:chMax val="0"/>
          <dgm:chPref val="0"/>
        </dgm:presLayoutVars>
      </dgm:prSet>
      <dgm:spPr/>
    </dgm:pt>
    <dgm:pt modelId="{8517E905-CC36-488A-BC11-A44DC816B44B}" type="pres">
      <dgm:prSet presAssocID="{1BCF4E20-51F7-4BFB-AD62-19878BE75593}" presName="sibTrans" presStyleCnt="0"/>
      <dgm:spPr/>
    </dgm:pt>
    <dgm:pt modelId="{6E2DADD8-2871-4977-B1DA-B0D0192135AD}" type="pres">
      <dgm:prSet presAssocID="{1407C879-3295-4266-A0BC-D988298FC84B}" presName="compNode" presStyleCnt="0"/>
      <dgm:spPr/>
    </dgm:pt>
    <dgm:pt modelId="{0371B418-8DFC-4049-AFF2-00F5A187C4CF}" type="pres">
      <dgm:prSet presAssocID="{1407C879-3295-4266-A0BC-D988298FC84B}" presName="bgRect" presStyleLbl="bgShp" presStyleIdx="2" presStyleCnt="6" custLinFactNeighborY="22064"/>
      <dgm:spPr/>
    </dgm:pt>
    <dgm:pt modelId="{85B1F559-CBE8-4FF0-95F2-4FD52B8099BF}" type="pres">
      <dgm:prSet presAssocID="{1407C879-3295-4266-A0BC-D988298FC84B}" presName="iconRect" presStyleLbl="node1" presStyleIdx="2" presStyleCnt="6" custLinFactNeighborY="3509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6E445E9B-E9F9-43E5-92C8-F97D26E5F9E3}" type="pres">
      <dgm:prSet presAssocID="{1407C879-3295-4266-A0BC-D988298FC84B}" presName="spaceRect" presStyleCnt="0"/>
      <dgm:spPr/>
    </dgm:pt>
    <dgm:pt modelId="{303BB107-AD4C-4FD8-BF2B-5F0631842CAF}" type="pres">
      <dgm:prSet presAssocID="{1407C879-3295-4266-A0BC-D988298FC84B}" presName="parTx" presStyleLbl="revTx" presStyleIdx="2" presStyleCnt="6">
        <dgm:presLayoutVars>
          <dgm:chMax val="0"/>
          <dgm:chPref val="0"/>
        </dgm:presLayoutVars>
      </dgm:prSet>
      <dgm:spPr/>
    </dgm:pt>
    <dgm:pt modelId="{650E30B3-C621-42ED-B8D1-A4F9CF2D81CA}" type="pres">
      <dgm:prSet presAssocID="{16554981-F312-441C-BD19-BFC4B236F273}" presName="sibTrans" presStyleCnt="0"/>
      <dgm:spPr/>
    </dgm:pt>
    <dgm:pt modelId="{3DF36A8E-72F7-47F6-884C-7C759728EFCD}" type="pres">
      <dgm:prSet presAssocID="{D917C28A-CA43-4AB0-B22E-23216ACDDB97}" presName="compNode" presStyleCnt="0"/>
      <dgm:spPr/>
    </dgm:pt>
    <dgm:pt modelId="{EF35C8F8-6D2E-4709-878D-2346F583A1FB}" type="pres">
      <dgm:prSet presAssocID="{D917C28A-CA43-4AB0-B22E-23216ACDDB97}" presName="bgRect" presStyleLbl="bgShp" presStyleIdx="3" presStyleCnt="6" custScaleY="172540" custLinFactNeighborY="20666"/>
      <dgm:spPr/>
    </dgm:pt>
    <dgm:pt modelId="{0D730B6C-04E2-4F90-B798-64A5BC449A09}" type="pres">
      <dgm:prSet presAssocID="{D917C28A-CA43-4AB0-B22E-23216ACDDB9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B541A94D-832B-4075-A424-84FB2C441260}" type="pres">
      <dgm:prSet presAssocID="{D917C28A-CA43-4AB0-B22E-23216ACDDB97}" presName="spaceRect" presStyleCnt="0"/>
      <dgm:spPr/>
    </dgm:pt>
    <dgm:pt modelId="{CC32FC21-9DC8-483F-BAD9-6B278E0363C1}" type="pres">
      <dgm:prSet presAssocID="{D917C28A-CA43-4AB0-B22E-23216ACDDB97}" presName="parTx" presStyleLbl="revTx" presStyleIdx="3" presStyleCnt="6">
        <dgm:presLayoutVars>
          <dgm:chMax val="0"/>
          <dgm:chPref val="0"/>
        </dgm:presLayoutVars>
      </dgm:prSet>
      <dgm:spPr/>
    </dgm:pt>
    <dgm:pt modelId="{0B20D776-F26E-4817-BAC0-5621D293149C}" type="pres">
      <dgm:prSet presAssocID="{85503359-699B-40E3-84F6-A4E2EED5C5B8}" presName="sibTrans" presStyleCnt="0"/>
      <dgm:spPr/>
    </dgm:pt>
    <dgm:pt modelId="{6CD8EC6F-F0A1-494B-A278-FDB459E59C2D}" type="pres">
      <dgm:prSet presAssocID="{BE286BDF-530D-47B8-B6A8-6F3D25D5019D}" presName="compNode" presStyleCnt="0"/>
      <dgm:spPr/>
    </dgm:pt>
    <dgm:pt modelId="{FE0567A9-459E-4D3F-A187-99E04556E5C2}" type="pres">
      <dgm:prSet presAssocID="{BE286BDF-530D-47B8-B6A8-6F3D25D5019D}" presName="bgRect" presStyleLbl="bgShp" presStyleIdx="4" presStyleCnt="6" custLinFactNeighborY="27580"/>
      <dgm:spPr/>
    </dgm:pt>
    <dgm:pt modelId="{1E55B18E-2D4A-4CF7-9C61-8CCB99109BA0}" type="pres">
      <dgm:prSet presAssocID="{BE286BDF-530D-47B8-B6A8-6F3D25D5019D}" presName="iconRect" presStyleLbl="node1" presStyleIdx="4" presStyleCnt="6" custLinFactNeighborY="40112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28D28438-BF90-4354-BEBA-0DD30EFD6339}" type="pres">
      <dgm:prSet presAssocID="{BE286BDF-530D-47B8-B6A8-6F3D25D5019D}" presName="spaceRect" presStyleCnt="0"/>
      <dgm:spPr/>
    </dgm:pt>
    <dgm:pt modelId="{BAD5F3CF-E451-4369-A7B0-D8775C949C8D}" type="pres">
      <dgm:prSet presAssocID="{BE286BDF-530D-47B8-B6A8-6F3D25D5019D}" presName="parTx" presStyleLbl="revTx" presStyleIdx="4" presStyleCnt="6">
        <dgm:presLayoutVars>
          <dgm:chMax val="0"/>
          <dgm:chPref val="0"/>
        </dgm:presLayoutVars>
      </dgm:prSet>
      <dgm:spPr/>
    </dgm:pt>
    <dgm:pt modelId="{5B9DC618-CBF7-4326-AB5D-8623C9EA6638}" type="pres">
      <dgm:prSet presAssocID="{DAE5CED2-288B-4453-9E58-6B8F5CA06BE3}" presName="sibTrans" presStyleCnt="0"/>
      <dgm:spPr/>
    </dgm:pt>
    <dgm:pt modelId="{FBC8E10E-EF7F-45A0-9584-1D5C662DDC57}" type="pres">
      <dgm:prSet presAssocID="{08028C38-1991-4684-83AC-95164955C049}" presName="compNode" presStyleCnt="0"/>
      <dgm:spPr/>
    </dgm:pt>
    <dgm:pt modelId="{E3F366D1-0F98-4A70-BF63-49109A121649}" type="pres">
      <dgm:prSet presAssocID="{08028C38-1991-4684-83AC-95164955C049}" presName="bgRect" presStyleLbl="bgShp" presStyleIdx="5" presStyleCnt="6" custLinFactNeighborY="22064"/>
      <dgm:spPr/>
    </dgm:pt>
    <dgm:pt modelId="{169FCC91-BDAE-453C-88BE-C86886D30536}" type="pres">
      <dgm:prSet presAssocID="{08028C38-1991-4684-83AC-95164955C049}" presName="iconRect" presStyleLbl="node1" presStyleIdx="5" presStyleCnt="6" custLinFactNeighborY="4512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58C9BE74-343B-48C7-9C75-F3D95875C7C0}" type="pres">
      <dgm:prSet presAssocID="{08028C38-1991-4684-83AC-95164955C049}" presName="spaceRect" presStyleCnt="0"/>
      <dgm:spPr/>
    </dgm:pt>
    <dgm:pt modelId="{EA073061-E97C-4BFA-A62E-F41BEEE3DBD6}" type="pres">
      <dgm:prSet presAssocID="{08028C38-1991-4684-83AC-95164955C049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9443DA0F-592B-4870-8EDB-B6C1E320D725}" type="presOf" srcId="{08028C38-1991-4684-83AC-95164955C049}" destId="{EA073061-E97C-4BFA-A62E-F41BEEE3DBD6}" srcOrd="0" destOrd="0" presId="urn:microsoft.com/office/officeart/2018/2/layout/IconVerticalSolidList"/>
    <dgm:cxn modelId="{C5785914-B1D5-48ED-82FF-3EC51FA7C09A}" type="presOf" srcId="{66917780-73D8-4C91-AB65-947BA653CFD3}" destId="{1F231310-9B89-4E19-9746-9D15AF60E71D}" srcOrd="0" destOrd="0" presId="urn:microsoft.com/office/officeart/2018/2/layout/IconVerticalSolidList"/>
    <dgm:cxn modelId="{54559732-91CC-465B-8094-A0E56CAEB219}" srcId="{53C78156-4BA7-4C76-A283-5EE5D9B81F3C}" destId="{66917780-73D8-4C91-AB65-947BA653CFD3}" srcOrd="0" destOrd="0" parTransId="{D01028FE-C9D6-4E78-8C3A-1009E2A912A0}" sibTransId="{BBE0F7F3-587C-4E5A-92FF-7CC0C40D6218}"/>
    <dgm:cxn modelId="{3CEE3A3E-EC47-47CA-90E7-D695A81823B3}" srcId="{53C78156-4BA7-4C76-A283-5EE5D9B81F3C}" destId="{D917C28A-CA43-4AB0-B22E-23216ACDDB97}" srcOrd="3" destOrd="0" parTransId="{007E1344-590D-4321-88F6-4EB84537DD2F}" sibTransId="{85503359-699B-40E3-84F6-A4E2EED5C5B8}"/>
    <dgm:cxn modelId="{70953661-AD56-4AD1-BCDE-27AC285FC1A1}" type="presOf" srcId="{D917C28A-CA43-4AB0-B22E-23216ACDDB97}" destId="{CC32FC21-9DC8-483F-BAD9-6B278E0363C1}" srcOrd="0" destOrd="0" presId="urn:microsoft.com/office/officeart/2018/2/layout/IconVerticalSolidList"/>
    <dgm:cxn modelId="{7CA6AF68-0926-4D3F-BE73-AA2500C1CC74}" type="presOf" srcId="{53C78156-4BA7-4C76-A283-5EE5D9B81F3C}" destId="{0C02B278-7B7B-4040-B53C-5298FA20D45F}" srcOrd="0" destOrd="0" presId="urn:microsoft.com/office/officeart/2018/2/layout/IconVerticalSolidList"/>
    <dgm:cxn modelId="{0AB57154-B313-4F93-BB96-A76CA8FF0FAA}" type="presOf" srcId="{BE286BDF-530D-47B8-B6A8-6F3D25D5019D}" destId="{BAD5F3CF-E451-4369-A7B0-D8775C949C8D}" srcOrd="0" destOrd="0" presId="urn:microsoft.com/office/officeart/2018/2/layout/IconVerticalSolidList"/>
    <dgm:cxn modelId="{D713DC9F-981C-429C-B161-8D04A64FA2EE}" srcId="{53C78156-4BA7-4C76-A283-5EE5D9B81F3C}" destId="{E4FB1904-7148-4816-9CC0-DBC0355F31F5}" srcOrd="1" destOrd="0" parTransId="{59784EAE-CBDD-452C-94B2-7722FBB27686}" sibTransId="{1BCF4E20-51F7-4BFB-AD62-19878BE75593}"/>
    <dgm:cxn modelId="{E834EAB7-B003-4C83-B637-14B5A891E29F}" type="presOf" srcId="{1407C879-3295-4266-A0BC-D988298FC84B}" destId="{303BB107-AD4C-4FD8-BF2B-5F0631842CAF}" srcOrd="0" destOrd="0" presId="urn:microsoft.com/office/officeart/2018/2/layout/IconVerticalSolidList"/>
    <dgm:cxn modelId="{228066BC-BF1D-40FF-9089-8EED3B9D9C30}" srcId="{53C78156-4BA7-4C76-A283-5EE5D9B81F3C}" destId="{08028C38-1991-4684-83AC-95164955C049}" srcOrd="5" destOrd="0" parTransId="{86FE0DEF-445D-42DC-AEBE-BD96E44E9244}" sibTransId="{C52518E7-172C-4D7D-9EFE-B32E439D4774}"/>
    <dgm:cxn modelId="{647C45C8-08BA-469F-B12B-E04F4B17B351}" srcId="{53C78156-4BA7-4C76-A283-5EE5D9B81F3C}" destId="{BE286BDF-530D-47B8-B6A8-6F3D25D5019D}" srcOrd="4" destOrd="0" parTransId="{46E8D717-6B40-4261-8857-8FB154A74EE4}" sibTransId="{DAE5CED2-288B-4453-9E58-6B8F5CA06BE3}"/>
    <dgm:cxn modelId="{15C25FEE-6171-4AD8-8AD4-CEC76E4AC62C}" type="presOf" srcId="{E4FB1904-7148-4816-9CC0-DBC0355F31F5}" destId="{305AD3D6-B270-4F07-BCB7-E44A299203F3}" srcOrd="0" destOrd="0" presId="urn:microsoft.com/office/officeart/2018/2/layout/IconVerticalSolidList"/>
    <dgm:cxn modelId="{06B7CEFF-5181-4E61-9271-31528B95BB4F}" srcId="{53C78156-4BA7-4C76-A283-5EE5D9B81F3C}" destId="{1407C879-3295-4266-A0BC-D988298FC84B}" srcOrd="2" destOrd="0" parTransId="{BB6FE8BC-7B3D-49E0-BD7A-71E2268E4D6F}" sibTransId="{16554981-F312-441C-BD19-BFC4B236F273}"/>
    <dgm:cxn modelId="{EE55BF57-D71F-4A52-B743-52854F82032E}" type="presParOf" srcId="{0C02B278-7B7B-4040-B53C-5298FA20D45F}" destId="{B9F83BBE-B1B8-44B9-A940-4F0CFE6F9566}" srcOrd="0" destOrd="0" presId="urn:microsoft.com/office/officeart/2018/2/layout/IconVerticalSolidList"/>
    <dgm:cxn modelId="{B3B34AC7-3B13-4CC0-88C5-992EEAC417F0}" type="presParOf" srcId="{B9F83BBE-B1B8-44B9-A940-4F0CFE6F9566}" destId="{57FD19F9-6285-4883-9707-CE0C02B1F8BD}" srcOrd="0" destOrd="0" presId="urn:microsoft.com/office/officeart/2018/2/layout/IconVerticalSolidList"/>
    <dgm:cxn modelId="{0C43741D-077F-414E-9B9D-FC92D81FBC9F}" type="presParOf" srcId="{B9F83BBE-B1B8-44B9-A940-4F0CFE6F9566}" destId="{A0AEBC6E-9457-483A-8833-02B08CAEDD0F}" srcOrd="1" destOrd="0" presId="urn:microsoft.com/office/officeart/2018/2/layout/IconVerticalSolidList"/>
    <dgm:cxn modelId="{C05E91E7-C3AD-41F5-9131-E982773D0D94}" type="presParOf" srcId="{B9F83BBE-B1B8-44B9-A940-4F0CFE6F9566}" destId="{32E6AD5C-1540-4992-BBB2-F51989B682CF}" srcOrd="2" destOrd="0" presId="urn:microsoft.com/office/officeart/2018/2/layout/IconVerticalSolidList"/>
    <dgm:cxn modelId="{688A4BF3-275D-40F8-BB4D-E23E8A565B8E}" type="presParOf" srcId="{B9F83BBE-B1B8-44B9-A940-4F0CFE6F9566}" destId="{1F231310-9B89-4E19-9746-9D15AF60E71D}" srcOrd="3" destOrd="0" presId="urn:microsoft.com/office/officeart/2018/2/layout/IconVerticalSolidList"/>
    <dgm:cxn modelId="{FADCFE88-B627-4843-A166-CE1A48C3EA8A}" type="presParOf" srcId="{0C02B278-7B7B-4040-B53C-5298FA20D45F}" destId="{F5C6A5D5-C71A-4EE5-A56A-EE32B32E963A}" srcOrd="1" destOrd="0" presId="urn:microsoft.com/office/officeart/2018/2/layout/IconVerticalSolidList"/>
    <dgm:cxn modelId="{AF3C547D-79DD-4DF0-8CF8-8F4A394066E2}" type="presParOf" srcId="{0C02B278-7B7B-4040-B53C-5298FA20D45F}" destId="{E5A0710B-E035-43D8-A255-2648EFE66DC8}" srcOrd="2" destOrd="0" presId="urn:microsoft.com/office/officeart/2018/2/layout/IconVerticalSolidList"/>
    <dgm:cxn modelId="{42579C19-6CB3-4B10-8D1A-1D0994D57ADC}" type="presParOf" srcId="{E5A0710B-E035-43D8-A255-2648EFE66DC8}" destId="{FBE0EF08-B181-471A-9373-2C0239720562}" srcOrd="0" destOrd="0" presId="urn:microsoft.com/office/officeart/2018/2/layout/IconVerticalSolidList"/>
    <dgm:cxn modelId="{CB76D327-C4DB-48B7-A026-430F06221CDD}" type="presParOf" srcId="{E5A0710B-E035-43D8-A255-2648EFE66DC8}" destId="{172C53DD-74F0-4E73-B646-ABFD557C8B13}" srcOrd="1" destOrd="0" presId="urn:microsoft.com/office/officeart/2018/2/layout/IconVerticalSolidList"/>
    <dgm:cxn modelId="{E87CD4C2-22F5-49DB-8874-6FFED6949DE2}" type="presParOf" srcId="{E5A0710B-E035-43D8-A255-2648EFE66DC8}" destId="{E5C28B0C-0DA3-4DE9-AEDA-9DFDA930A680}" srcOrd="2" destOrd="0" presId="urn:microsoft.com/office/officeart/2018/2/layout/IconVerticalSolidList"/>
    <dgm:cxn modelId="{B78C5FE2-18DD-4FFD-A34D-DEE9CE2F2165}" type="presParOf" srcId="{E5A0710B-E035-43D8-A255-2648EFE66DC8}" destId="{305AD3D6-B270-4F07-BCB7-E44A299203F3}" srcOrd="3" destOrd="0" presId="urn:microsoft.com/office/officeart/2018/2/layout/IconVerticalSolidList"/>
    <dgm:cxn modelId="{3E47C066-D9BA-4E2B-8FDD-3E7ED8BAA2B9}" type="presParOf" srcId="{0C02B278-7B7B-4040-B53C-5298FA20D45F}" destId="{8517E905-CC36-488A-BC11-A44DC816B44B}" srcOrd="3" destOrd="0" presId="urn:microsoft.com/office/officeart/2018/2/layout/IconVerticalSolidList"/>
    <dgm:cxn modelId="{F06DD374-3594-4A08-99EC-816702ED107D}" type="presParOf" srcId="{0C02B278-7B7B-4040-B53C-5298FA20D45F}" destId="{6E2DADD8-2871-4977-B1DA-B0D0192135AD}" srcOrd="4" destOrd="0" presId="urn:microsoft.com/office/officeart/2018/2/layout/IconVerticalSolidList"/>
    <dgm:cxn modelId="{147F0F0F-66C9-49B4-8D5A-C4A97D4CAD80}" type="presParOf" srcId="{6E2DADD8-2871-4977-B1DA-B0D0192135AD}" destId="{0371B418-8DFC-4049-AFF2-00F5A187C4CF}" srcOrd="0" destOrd="0" presId="urn:microsoft.com/office/officeart/2018/2/layout/IconVerticalSolidList"/>
    <dgm:cxn modelId="{D72D857C-3458-4C15-B358-7375029FCC55}" type="presParOf" srcId="{6E2DADD8-2871-4977-B1DA-B0D0192135AD}" destId="{85B1F559-CBE8-4FF0-95F2-4FD52B8099BF}" srcOrd="1" destOrd="0" presId="urn:microsoft.com/office/officeart/2018/2/layout/IconVerticalSolidList"/>
    <dgm:cxn modelId="{27BFFC97-485F-4579-B7CB-4C661EA64659}" type="presParOf" srcId="{6E2DADD8-2871-4977-B1DA-B0D0192135AD}" destId="{6E445E9B-E9F9-43E5-92C8-F97D26E5F9E3}" srcOrd="2" destOrd="0" presId="urn:microsoft.com/office/officeart/2018/2/layout/IconVerticalSolidList"/>
    <dgm:cxn modelId="{8884D685-AC60-4953-BDBE-40D466C6E842}" type="presParOf" srcId="{6E2DADD8-2871-4977-B1DA-B0D0192135AD}" destId="{303BB107-AD4C-4FD8-BF2B-5F0631842CAF}" srcOrd="3" destOrd="0" presId="urn:microsoft.com/office/officeart/2018/2/layout/IconVerticalSolidList"/>
    <dgm:cxn modelId="{24423F47-06AD-451F-9F9B-D8686FDED961}" type="presParOf" srcId="{0C02B278-7B7B-4040-B53C-5298FA20D45F}" destId="{650E30B3-C621-42ED-B8D1-A4F9CF2D81CA}" srcOrd="5" destOrd="0" presId="urn:microsoft.com/office/officeart/2018/2/layout/IconVerticalSolidList"/>
    <dgm:cxn modelId="{E2D3DF8D-DE72-4E58-85B9-2F2B5428D2DB}" type="presParOf" srcId="{0C02B278-7B7B-4040-B53C-5298FA20D45F}" destId="{3DF36A8E-72F7-47F6-884C-7C759728EFCD}" srcOrd="6" destOrd="0" presId="urn:microsoft.com/office/officeart/2018/2/layout/IconVerticalSolidList"/>
    <dgm:cxn modelId="{70699633-2D8F-41C1-A738-E1487A1C1D2A}" type="presParOf" srcId="{3DF36A8E-72F7-47F6-884C-7C759728EFCD}" destId="{EF35C8F8-6D2E-4709-878D-2346F583A1FB}" srcOrd="0" destOrd="0" presId="urn:microsoft.com/office/officeart/2018/2/layout/IconVerticalSolidList"/>
    <dgm:cxn modelId="{4D4B2182-337C-4CA9-B78B-BABCF8DCB395}" type="presParOf" srcId="{3DF36A8E-72F7-47F6-884C-7C759728EFCD}" destId="{0D730B6C-04E2-4F90-B798-64A5BC449A09}" srcOrd="1" destOrd="0" presId="urn:microsoft.com/office/officeart/2018/2/layout/IconVerticalSolidList"/>
    <dgm:cxn modelId="{65345E7E-9EC7-4124-8FBF-ECC9308D8F54}" type="presParOf" srcId="{3DF36A8E-72F7-47F6-884C-7C759728EFCD}" destId="{B541A94D-832B-4075-A424-84FB2C441260}" srcOrd="2" destOrd="0" presId="urn:microsoft.com/office/officeart/2018/2/layout/IconVerticalSolidList"/>
    <dgm:cxn modelId="{289BCA95-03B0-464E-95DC-E45B0C7220D9}" type="presParOf" srcId="{3DF36A8E-72F7-47F6-884C-7C759728EFCD}" destId="{CC32FC21-9DC8-483F-BAD9-6B278E0363C1}" srcOrd="3" destOrd="0" presId="urn:microsoft.com/office/officeart/2018/2/layout/IconVerticalSolidList"/>
    <dgm:cxn modelId="{E930C489-A5C2-4EFC-BF62-8C55C3CE3040}" type="presParOf" srcId="{0C02B278-7B7B-4040-B53C-5298FA20D45F}" destId="{0B20D776-F26E-4817-BAC0-5621D293149C}" srcOrd="7" destOrd="0" presId="urn:microsoft.com/office/officeart/2018/2/layout/IconVerticalSolidList"/>
    <dgm:cxn modelId="{AB1A6DBA-6982-433C-B756-DEC005C7DE06}" type="presParOf" srcId="{0C02B278-7B7B-4040-B53C-5298FA20D45F}" destId="{6CD8EC6F-F0A1-494B-A278-FDB459E59C2D}" srcOrd="8" destOrd="0" presId="urn:microsoft.com/office/officeart/2018/2/layout/IconVerticalSolidList"/>
    <dgm:cxn modelId="{4A88C6A4-AED2-42CA-AC7F-CFC10D2AAE06}" type="presParOf" srcId="{6CD8EC6F-F0A1-494B-A278-FDB459E59C2D}" destId="{FE0567A9-459E-4D3F-A187-99E04556E5C2}" srcOrd="0" destOrd="0" presId="urn:microsoft.com/office/officeart/2018/2/layout/IconVerticalSolidList"/>
    <dgm:cxn modelId="{63673B68-995F-4F50-A806-B796C9413A68}" type="presParOf" srcId="{6CD8EC6F-F0A1-494B-A278-FDB459E59C2D}" destId="{1E55B18E-2D4A-4CF7-9C61-8CCB99109BA0}" srcOrd="1" destOrd="0" presId="urn:microsoft.com/office/officeart/2018/2/layout/IconVerticalSolidList"/>
    <dgm:cxn modelId="{D593C2F7-E3B3-48D5-A6AD-2A2935B242E4}" type="presParOf" srcId="{6CD8EC6F-F0A1-494B-A278-FDB459E59C2D}" destId="{28D28438-BF90-4354-BEBA-0DD30EFD6339}" srcOrd="2" destOrd="0" presId="urn:microsoft.com/office/officeart/2018/2/layout/IconVerticalSolidList"/>
    <dgm:cxn modelId="{4A23C7B2-D97E-4CB1-9BDA-5FFE3FA83464}" type="presParOf" srcId="{6CD8EC6F-F0A1-494B-A278-FDB459E59C2D}" destId="{BAD5F3CF-E451-4369-A7B0-D8775C949C8D}" srcOrd="3" destOrd="0" presId="urn:microsoft.com/office/officeart/2018/2/layout/IconVerticalSolidList"/>
    <dgm:cxn modelId="{B7F42B1E-3464-4386-940D-43052D5BD744}" type="presParOf" srcId="{0C02B278-7B7B-4040-B53C-5298FA20D45F}" destId="{5B9DC618-CBF7-4326-AB5D-8623C9EA6638}" srcOrd="9" destOrd="0" presId="urn:microsoft.com/office/officeart/2018/2/layout/IconVerticalSolidList"/>
    <dgm:cxn modelId="{87C2BE58-D81E-4298-9646-4D6DC6CEDAE9}" type="presParOf" srcId="{0C02B278-7B7B-4040-B53C-5298FA20D45F}" destId="{FBC8E10E-EF7F-45A0-9584-1D5C662DDC57}" srcOrd="10" destOrd="0" presId="urn:microsoft.com/office/officeart/2018/2/layout/IconVerticalSolidList"/>
    <dgm:cxn modelId="{FCE32470-EF14-4F73-869B-16116988ED78}" type="presParOf" srcId="{FBC8E10E-EF7F-45A0-9584-1D5C662DDC57}" destId="{E3F366D1-0F98-4A70-BF63-49109A121649}" srcOrd="0" destOrd="0" presId="urn:microsoft.com/office/officeart/2018/2/layout/IconVerticalSolidList"/>
    <dgm:cxn modelId="{81F3F067-20AC-443F-82B1-171AF2C67E8E}" type="presParOf" srcId="{FBC8E10E-EF7F-45A0-9584-1D5C662DDC57}" destId="{169FCC91-BDAE-453C-88BE-C86886D30536}" srcOrd="1" destOrd="0" presId="urn:microsoft.com/office/officeart/2018/2/layout/IconVerticalSolidList"/>
    <dgm:cxn modelId="{B89D844D-475C-4910-B1B5-52E40F23F403}" type="presParOf" srcId="{FBC8E10E-EF7F-45A0-9584-1D5C662DDC57}" destId="{58C9BE74-343B-48C7-9C75-F3D95875C7C0}" srcOrd="2" destOrd="0" presId="urn:microsoft.com/office/officeart/2018/2/layout/IconVerticalSolidList"/>
    <dgm:cxn modelId="{BBEE4E9A-8828-4467-BCE4-483020543CE8}" type="presParOf" srcId="{FBC8E10E-EF7F-45A0-9584-1D5C662DDC57}" destId="{EA073061-E97C-4BFA-A62E-F41BEEE3DBD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8C2BEDD-3B0F-49E5-86D9-450691BEFC2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99E208C-2D87-4C3D-B850-58B33DF6A07A}">
      <dgm:prSet/>
      <dgm:spPr/>
      <dgm:t>
        <a:bodyPr/>
        <a:lstStyle/>
        <a:p>
          <a:r>
            <a:rPr lang="en-US" dirty="0"/>
            <a:t>And then the sprint starts, there will be part of the </a:t>
          </a:r>
          <a:r>
            <a:rPr lang="en-US" b="1" u="sng" dirty="0"/>
            <a:t>delivery of working software in two weeks of sprints</a:t>
          </a:r>
          <a:endParaRPr lang="en-US" dirty="0"/>
        </a:p>
      </dgm:t>
    </dgm:pt>
    <dgm:pt modelId="{8773BF99-50F0-4D67-9F2B-594837B09E0C}" type="parTrans" cxnId="{2EF6FB8A-E0CA-468F-B38B-4FBBDBD8D061}">
      <dgm:prSet/>
      <dgm:spPr/>
      <dgm:t>
        <a:bodyPr/>
        <a:lstStyle/>
        <a:p>
          <a:endParaRPr lang="en-US"/>
        </a:p>
      </dgm:t>
    </dgm:pt>
    <dgm:pt modelId="{6F383CC6-B4BD-40B8-9112-4EF74495EB52}" type="sibTrans" cxnId="{2EF6FB8A-E0CA-468F-B38B-4FBBDBD8D061}">
      <dgm:prSet/>
      <dgm:spPr/>
      <dgm:t>
        <a:bodyPr/>
        <a:lstStyle/>
        <a:p>
          <a:endParaRPr lang="en-US"/>
        </a:p>
      </dgm:t>
    </dgm:pt>
    <dgm:pt modelId="{36D03ADF-E416-4BB6-A074-2BE68DD34F81}">
      <dgm:prSet/>
      <dgm:spPr/>
      <dgm:t>
        <a:bodyPr/>
        <a:lstStyle/>
        <a:p>
          <a:r>
            <a:rPr lang="en-US" dirty="0"/>
            <a:t>Sprint ceremonies will be conducted, which will consist of </a:t>
          </a:r>
          <a:r>
            <a:rPr lang="en-US" b="1" u="sng" dirty="0"/>
            <a:t>daily scrum meetings</a:t>
          </a:r>
          <a:r>
            <a:rPr lang="en-US" b="1" dirty="0"/>
            <a:t>, </a:t>
          </a:r>
          <a:r>
            <a:rPr lang="en-US" b="1" u="sng" dirty="0"/>
            <a:t>sprint planning meetings, sprint retrospective meetings, and sprint review meetings</a:t>
          </a:r>
          <a:r>
            <a:rPr lang="en-US" u="sng" dirty="0"/>
            <a:t> </a:t>
          </a:r>
          <a:r>
            <a:rPr lang="en-US" dirty="0"/>
            <a:t>to update the process and clarify doubts.</a:t>
          </a:r>
        </a:p>
      </dgm:t>
    </dgm:pt>
    <dgm:pt modelId="{00743DB4-400A-4BB6-9B9A-971BE4D04795}" type="parTrans" cxnId="{C1843C08-90A7-485D-A0AE-AFF6BE74CE72}">
      <dgm:prSet/>
      <dgm:spPr/>
      <dgm:t>
        <a:bodyPr/>
        <a:lstStyle/>
        <a:p>
          <a:endParaRPr lang="en-US"/>
        </a:p>
      </dgm:t>
    </dgm:pt>
    <dgm:pt modelId="{BAD4DA4E-3A22-44C4-8629-EDAFB10A9086}" type="sibTrans" cxnId="{C1843C08-90A7-485D-A0AE-AFF6BE74CE72}">
      <dgm:prSet/>
      <dgm:spPr/>
      <dgm:t>
        <a:bodyPr/>
        <a:lstStyle/>
        <a:p>
          <a:endParaRPr lang="en-US"/>
        </a:p>
      </dgm:t>
    </dgm:pt>
    <dgm:pt modelId="{E5FA7F7E-E781-444E-803F-D6DE5E34467A}">
      <dgm:prSet/>
      <dgm:spPr/>
      <dgm:t>
        <a:bodyPr/>
        <a:lstStyle/>
        <a:p>
          <a:r>
            <a:rPr lang="en-US"/>
            <a:t>When the user story fulfills all acceptance criteria and completes the documentation related to it then we consider it </a:t>
          </a:r>
          <a:r>
            <a:rPr lang="en-US" b="1"/>
            <a:t>Done</a:t>
          </a:r>
          <a:endParaRPr lang="en-US"/>
        </a:p>
      </dgm:t>
    </dgm:pt>
    <dgm:pt modelId="{86A4B195-3A1C-411F-B8FB-00E0B768400E}" type="parTrans" cxnId="{FACF9C6A-12AC-46E4-9D47-6DDA6D8DEF0A}">
      <dgm:prSet/>
      <dgm:spPr/>
      <dgm:t>
        <a:bodyPr/>
        <a:lstStyle/>
        <a:p>
          <a:endParaRPr lang="en-US"/>
        </a:p>
      </dgm:t>
    </dgm:pt>
    <dgm:pt modelId="{08622F5A-EC22-4D65-AC29-8AACC551AA8D}" type="sibTrans" cxnId="{FACF9C6A-12AC-46E4-9D47-6DDA6D8DEF0A}">
      <dgm:prSet/>
      <dgm:spPr/>
      <dgm:t>
        <a:bodyPr/>
        <a:lstStyle/>
        <a:p>
          <a:endParaRPr lang="en-US"/>
        </a:p>
      </dgm:t>
    </dgm:pt>
    <dgm:pt modelId="{38D9A9E0-21AC-4369-818F-0BCF4286D503}">
      <dgm:prSet/>
      <dgm:spPr/>
      <dgm:t>
        <a:bodyPr/>
        <a:lstStyle/>
        <a:p>
          <a:r>
            <a:rPr lang="en-US" dirty="0"/>
            <a:t>If a change request has come then these requests are welcomed and the team will work accordingly</a:t>
          </a:r>
        </a:p>
      </dgm:t>
    </dgm:pt>
    <dgm:pt modelId="{2D8CFDFB-2D48-4E5D-BFBE-85DA2B16A24E}" type="sibTrans" cxnId="{C98B8D37-5387-4D47-8DC1-8119A665E41C}">
      <dgm:prSet/>
      <dgm:spPr/>
      <dgm:t>
        <a:bodyPr/>
        <a:lstStyle/>
        <a:p>
          <a:endParaRPr lang="en-US"/>
        </a:p>
      </dgm:t>
    </dgm:pt>
    <dgm:pt modelId="{893D6701-0E9D-412F-9E1A-31302D9C530B}" type="parTrans" cxnId="{C98B8D37-5387-4D47-8DC1-8119A665E41C}">
      <dgm:prSet/>
      <dgm:spPr/>
      <dgm:t>
        <a:bodyPr/>
        <a:lstStyle/>
        <a:p>
          <a:endParaRPr lang="en-US"/>
        </a:p>
      </dgm:t>
    </dgm:pt>
    <dgm:pt modelId="{96DDE74B-0883-4C05-A16E-6990F685719A}">
      <dgm:prSet/>
      <dgm:spPr/>
      <dgm:t>
        <a:bodyPr/>
        <a:lstStyle/>
        <a:p>
          <a:r>
            <a:rPr lang="en-US"/>
            <a:t>Tools like </a:t>
          </a:r>
          <a:r>
            <a:rPr lang="en-US" b="1" u="sng"/>
            <a:t>Jira</a:t>
          </a:r>
          <a:r>
            <a:rPr lang="en-US"/>
            <a:t> is used for managing all activities</a:t>
          </a:r>
        </a:p>
      </dgm:t>
    </dgm:pt>
    <dgm:pt modelId="{91FB8B54-E788-4548-B750-F8F8FA080875}" type="sibTrans" cxnId="{1B28407C-2E44-4BD1-98AD-614D5286B966}">
      <dgm:prSet/>
      <dgm:spPr/>
      <dgm:t>
        <a:bodyPr/>
        <a:lstStyle/>
        <a:p>
          <a:endParaRPr lang="en-US"/>
        </a:p>
      </dgm:t>
    </dgm:pt>
    <dgm:pt modelId="{87B91F03-0C36-418E-8B60-243930F16CEB}" type="parTrans" cxnId="{1B28407C-2E44-4BD1-98AD-614D5286B966}">
      <dgm:prSet/>
      <dgm:spPr/>
      <dgm:t>
        <a:bodyPr/>
        <a:lstStyle/>
        <a:p>
          <a:endParaRPr lang="en-US"/>
        </a:p>
      </dgm:t>
    </dgm:pt>
    <dgm:pt modelId="{1ED14DFE-832F-4DF3-9F7A-D4440EFAD121}">
      <dgm:prSet/>
      <dgm:spPr/>
      <dgm:t>
        <a:bodyPr/>
        <a:lstStyle/>
        <a:p>
          <a:r>
            <a:rPr lang="en-US"/>
            <a:t>The product </a:t>
          </a:r>
          <a:r>
            <a:rPr lang="en-US" b="1" u="sng"/>
            <a:t>burn-down chart </a:t>
          </a:r>
          <a:r>
            <a:rPr lang="en-US"/>
            <a:t>is prepared by the product owner to update the work</a:t>
          </a:r>
        </a:p>
      </dgm:t>
    </dgm:pt>
    <dgm:pt modelId="{EDAF6057-09E0-46B3-B086-00DF70716376}" type="sibTrans" cxnId="{1135B115-084F-44B6-B2EC-1F1360C2A0F6}">
      <dgm:prSet/>
      <dgm:spPr/>
      <dgm:t>
        <a:bodyPr/>
        <a:lstStyle/>
        <a:p>
          <a:endParaRPr lang="en-US"/>
        </a:p>
      </dgm:t>
    </dgm:pt>
    <dgm:pt modelId="{0D8F14D4-4EC4-4EB2-866B-16D5002A997E}" type="parTrans" cxnId="{1135B115-084F-44B6-B2EC-1F1360C2A0F6}">
      <dgm:prSet/>
      <dgm:spPr/>
      <dgm:t>
        <a:bodyPr/>
        <a:lstStyle/>
        <a:p>
          <a:endParaRPr lang="en-US"/>
        </a:p>
      </dgm:t>
    </dgm:pt>
    <dgm:pt modelId="{6521E86C-D5E4-447E-8921-0EF737D8276A}" type="pres">
      <dgm:prSet presAssocID="{A8C2BEDD-3B0F-49E5-86D9-450691BEFC27}" presName="linear" presStyleCnt="0">
        <dgm:presLayoutVars>
          <dgm:animLvl val="lvl"/>
          <dgm:resizeHandles val="exact"/>
        </dgm:presLayoutVars>
      </dgm:prSet>
      <dgm:spPr/>
    </dgm:pt>
    <dgm:pt modelId="{BE1903AC-CDB0-441C-B4AA-E1AF425F492F}" type="pres">
      <dgm:prSet presAssocID="{A99E208C-2D87-4C3D-B850-58B33DF6A07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059BF0D-59D7-475E-AA34-B4A2D161F432}" type="pres">
      <dgm:prSet presAssocID="{6F383CC6-B4BD-40B8-9112-4EF74495EB52}" presName="spacer" presStyleCnt="0"/>
      <dgm:spPr/>
    </dgm:pt>
    <dgm:pt modelId="{0EA8AE50-4F2B-456E-BC78-98B90A650C6B}" type="pres">
      <dgm:prSet presAssocID="{36D03ADF-E416-4BB6-A074-2BE68DD34F8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9C8CE98-CB37-4116-B732-3E51313CD6F3}" type="pres">
      <dgm:prSet presAssocID="{BAD4DA4E-3A22-44C4-8629-EDAFB10A9086}" presName="spacer" presStyleCnt="0"/>
      <dgm:spPr/>
    </dgm:pt>
    <dgm:pt modelId="{73BF7F4A-06DB-423E-9F8B-C547D460F029}" type="pres">
      <dgm:prSet presAssocID="{E5FA7F7E-E781-444E-803F-D6DE5E34467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6BBDAF3-0A7C-4A8A-9F9E-5F456DF2E53D}" type="pres">
      <dgm:prSet presAssocID="{08622F5A-EC22-4D65-AC29-8AACC551AA8D}" presName="spacer" presStyleCnt="0"/>
      <dgm:spPr/>
    </dgm:pt>
    <dgm:pt modelId="{A4740555-7076-4F87-880B-8AAFAC07469D}" type="pres">
      <dgm:prSet presAssocID="{1ED14DFE-832F-4DF3-9F7A-D4440EFAD12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2582148-D8D0-4933-9372-9AB0C23164F0}" type="pres">
      <dgm:prSet presAssocID="{EDAF6057-09E0-46B3-B086-00DF70716376}" presName="spacer" presStyleCnt="0"/>
      <dgm:spPr/>
    </dgm:pt>
    <dgm:pt modelId="{F24A00F7-0272-4F5F-ABFE-FC027A306A72}" type="pres">
      <dgm:prSet presAssocID="{96DDE74B-0883-4C05-A16E-6990F685719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7AEF773-0482-4D8D-A455-6AE6D85A4DC3}" type="pres">
      <dgm:prSet presAssocID="{91FB8B54-E788-4548-B750-F8F8FA080875}" presName="spacer" presStyleCnt="0"/>
      <dgm:spPr/>
    </dgm:pt>
    <dgm:pt modelId="{67C0315F-6B79-4B42-BE8A-B010CDE00992}" type="pres">
      <dgm:prSet presAssocID="{38D9A9E0-21AC-4369-818F-0BCF4286D50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1843C08-90A7-485D-A0AE-AFF6BE74CE72}" srcId="{A8C2BEDD-3B0F-49E5-86D9-450691BEFC27}" destId="{36D03ADF-E416-4BB6-A074-2BE68DD34F81}" srcOrd="1" destOrd="0" parTransId="{00743DB4-400A-4BB6-9B9A-971BE4D04795}" sibTransId="{BAD4DA4E-3A22-44C4-8629-EDAFB10A9086}"/>
    <dgm:cxn modelId="{1135B115-084F-44B6-B2EC-1F1360C2A0F6}" srcId="{A8C2BEDD-3B0F-49E5-86D9-450691BEFC27}" destId="{1ED14DFE-832F-4DF3-9F7A-D4440EFAD121}" srcOrd="3" destOrd="0" parTransId="{0D8F14D4-4EC4-4EB2-866B-16D5002A997E}" sibTransId="{EDAF6057-09E0-46B3-B086-00DF70716376}"/>
    <dgm:cxn modelId="{C235E421-C44F-43FB-9601-046C1AC5CDF9}" type="presOf" srcId="{1ED14DFE-832F-4DF3-9F7A-D4440EFAD121}" destId="{A4740555-7076-4F87-880B-8AAFAC07469D}" srcOrd="0" destOrd="0" presId="urn:microsoft.com/office/officeart/2005/8/layout/vList2"/>
    <dgm:cxn modelId="{40DD8D29-AC12-4771-AD93-05BD4FAADAFD}" type="presOf" srcId="{38D9A9E0-21AC-4369-818F-0BCF4286D503}" destId="{67C0315F-6B79-4B42-BE8A-B010CDE00992}" srcOrd="0" destOrd="0" presId="urn:microsoft.com/office/officeart/2005/8/layout/vList2"/>
    <dgm:cxn modelId="{C98B8D37-5387-4D47-8DC1-8119A665E41C}" srcId="{A8C2BEDD-3B0F-49E5-86D9-450691BEFC27}" destId="{38D9A9E0-21AC-4369-818F-0BCF4286D503}" srcOrd="5" destOrd="0" parTransId="{893D6701-0E9D-412F-9E1A-31302D9C530B}" sibTransId="{2D8CFDFB-2D48-4E5D-BFBE-85DA2B16A24E}"/>
    <dgm:cxn modelId="{FACF9C6A-12AC-46E4-9D47-6DDA6D8DEF0A}" srcId="{A8C2BEDD-3B0F-49E5-86D9-450691BEFC27}" destId="{E5FA7F7E-E781-444E-803F-D6DE5E34467A}" srcOrd="2" destOrd="0" parTransId="{86A4B195-3A1C-411F-B8FB-00E0B768400E}" sibTransId="{08622F5A-EC22-4D65-AC29-8AACC551AA8D}"/>
    <dgm:cxn modelId="{FB7AC278-5984-4533-9C5C-633C5B606B28}" type="presOf" srcId="{36D03ADF-E416-4BB6-A074-2BE68DD34F81}" destId="{0EA8AE50-4F2B-456E-BC78-98B90A650C6B}" srcOrd="0" destOrd="0" presId="urn:microsoft.com/office/officeart/2005/8/layout/vList2"/>
    <dgm:cxn modelId="{1B28407C-2E44-4BD1-98AD-614D5286B966}" srcId="{A8C2BEDD-3B0F-49E5-86D9-450691BEFC27}" destId="{96DDE74B-0883-4C05-A16E-6990F685719A}" srcOrd="4" destOrd="0" parTransId="{87B91F03-0C36-418E-8B60-243930F16CEB}" sibTransId="{91FB8B54-E788-4548-B750-F8F8FA080875}"/>
    <dgm:cxn modelId="{FB9C257D-7971-49AA-89EC-310ABE765708}" type="presOf" srcId="{A8C2BEDD-3B0F-49E5-86D9-450691BEFC27}" destId="{6521E86C-D5E4-447E-8921-0EF737D8276A}" srcOrd="0" destOrd="0" presId="urn:microsoft.com/office/officeart/2005/8/layout/vList2"/>
    <dgm:cxn modelId="{2EF6FB8A-E0CA-468F-B38B-4FBBDBD8D061}" srcId="{A8C2BEDD-3B0F-49E5-86D9-450691BEFC27}" destId="{A99E208C-2D87-4C3D-B850-58B33DF6A07A}" srcOrd="0" destOrd="0" parTransId="{8773BF99-50F0-4D67-9F2B-594837B09E0C}" sibTransId="{6F383CC6-B4BD-40B8-9112-4EF74495EB52}"/>
    <dgm:cxn modelId="{7CE2EFE4-345E-4FAB-B123-AF8383E5234B}" type="presOf" srcId="{96DDE74B-0883-4C05-A16E-6990F685719A}" destId="{F24A00F7-0272-4F5F-ABFE-FC027A306A72}" srcOrd="0" destOrd="0" presId="urn:microsoft.com/office/officeart/2005/8/layout/vList2"/>
    <dgm:cxn modelId="{E30677EE-9AC9-4829-905B-E8F961BCFC6C}" type="presOf" srcId="{E5FA7F7E-E781-444E-803F-D6DE5E34467A}" destId="{73BF7F4A-06DB-423E-9F8B-C547D460F029}" srcOrd="0" destOrd="0" presId="urn:microsoft.com/office/officeart/2005/8/layout/vList2"/>
    <dgm:cxn modelId="{938B1CF6-179A-4DEF-BD2F-95E0DB5A75C7}" type="presOf" srcId="{A99E208C-2D87-4C3D-B850-58B33DF6A07A}" destId="{BE1903AC-CDB0-441C-B4AA-E1AF425F492F}" srcOrd="0" destOrd="0" presId="urn:microsoft.com/office/officeart/2005/8/layout/vList2"/>
    <dgm:cxn modelId="{0C8D3194-D4B7-482B-AA1F-ABF322606364}" type="presParOf" srcId="{6521E86C-D5E4-447E-8921-0EF737D8276A}" destId="{BE1903AC-CDB0-441C-B4AA-E1AF425F492F}" srcOrd="0" destOrd="0" presId="urn:microsoft.com/office/officeart/2005/8/layout/vList2"/>
    <dgm:cxn modelId="{D24BEBC0-E18A-4067-9E99-54FA2A755DE8}" type="presParOf" srcId="{6521E86C-D5E4-447E-8921-0EF737D8276A}" destId="{F059BF0D-59D7-475E-AA34-B4A2D161F432}" srcOrd="1" destOrd="0" presId="urn:microsoft.com/office/officeart/2005/8/layout/vList2"/>
    <dgm:cxn modelId="{BB1280A2-2186-400E-88B7-F1BBAF4F4E89}" type="presParOf" srcId="{6521E86C-D5E4-447E-8921-0EF737D8276A}" destId="{0EA8AE50-4F2B-456E-BC78-98B90A650C6B}" srcOrd="2" destOrd="0" presId="urn:microsoft.com/office/officeart/2005/8/layout/vList2"/>
    <dgm:cxn modelId="{E4DB7A42-593F-47DE-92E0-E179DD6CA5F2}" type="presParOf" srcId="{6521E86C-D5E4-447E-8921-0EF737D8276A}" destId="{69C8CE98-CB37-4116-B732-3E51313CD6F3}" srcOrd="3" destOrd="0" presId="urn:microsoft.com/office/officeart/2005/8/layout/vList2"/>
    <dgm:cxn modelId="{DE1A8265-7B5A-4DDC-9AE1-F028EC0F6C1A}" type="presParOf" srcId="{6521E86C-D5E4-447E-8921-0EF737D8276A}" destId="{73BF7F4A-06DB-423E-9F8B-C547D460F029}" srcOrd="4" destOrd="0" presId="urn:microsoft.com/office/officeart/2005/8/layout/vList2"/>
    <dgm:cxn modelId="{02A7D6B0-1084-4E8A-A9B6-B06BB2D597E9}" type="presParOf" srcId="{6521E86C-D5E4-447E-8921-0EF737D8276A}" destId="{56BBDAF3-0A7C-4A8A-9F9E-5F456DF2E53D}" srcOrd="5" destOrd="0" presId="urn:microsoft.com/office/officeart/2005/8/layout/vList2"/>
    <dgm:cxn modelId="{7D23C366-03AF-40DC-A5C5-12001F28B0DE}" type="presParOf" srcId="{6521E86C-D5E4-447E-8921-0EF737D8276A}" destId="{A4740555-7076-4F87-880B-8AAFAC07469D}" srcOrd="6" destOrd="0" presId="urn:microsoft.com/office/officeart/2005/8/layout/vList2"/>
    <dgm:cxn modelId="{54F78B2E-E82A-4DD2-9495-19D6C4E3CDB0}" type="presParOf" srcId="{6521E86C-D5E4-447E-8921-0EF737D8276A}" destId="{02582148-D8D0-4933-9372-9AB0C23164F0}" srcOrd="7" destOrd="0" presId="urn:microsoft.com/office/officeart/2005/8/layout/vList2"/>
    <dgm:cxn modelId="{54C662F0-439A-4885-ACC6-E5B65C6CACCD}" type="presParOf" srcId="{6521E86C-D5E4-447E-8921-0EF737D8276A}" destId="{F24A00F7-0272-4F5F-ABFE-FC027A306A72}" srcOrd="8" destOrd="0" presId="urn:microsoft.com/office/officeart/2005/8/layout/vList2"/>
    <dgm:cxn modelId="{E46D94B7-EF1D-4394-A6CC-3011B9DC15A7}" type="presParOf" srcId="{6521E86C-D5E4-447E-8921-0EF737D8276A}" destId="{E7AEF773-0482-4D8D-A455-6AE6D85A4DC3}" srcOrd="9" destOrd="0" presId="urn:microsoft.com/office/officeart/2005/8/layout/vList2"/>
    <dgm:cxn modelId="{06008AC1-9A26-4D50-866C-2E9CF5F0662C}" type="presParOf" srcId="{6521E86C-D5E4-447E-8921-0EF737D8276A}" destId="{67C0315F-6B79-4B42-BE8A-B010CDE0099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59D836-10F6-4057-9AF1-0196A9FE6FE4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822DB1B-5D13-40FA-AE5A-E1A07F1DFA1F}">
      <dgm:prSet/>
      <dgm:spPr/>
      <dgm:t>
        <a:bodyPr/>
        <a:lstStyle/>
        <a:p>
          <a:r>
            <a:rPr lang="en-US"/>
            <a:t>- LIMS will provide sample and quality requirements.</a:t>
          </a:r>
        </a:p>
      </dgm:t>
    </dgm:pt>
    <dgm:pt modelId="{8DBC7079-5923-4A58-94C5-F1DD75A369DD}" type="parTrans" cxnId="{EA17241A-CB2A-4B80-B54D-E92881348EB6}">
      <dgm:prSet/>
      <dgm:spPr/>
      <dgm:t>
        <a:bodyPr/>
        <a:lstStyle/>
        <a:p>
          <a:endParaRPr lang="en-US"/>
        </a:p>
      </dgm:t>
    </dgm:pt>
    <dgm:pt modelId="{8BA472A9-41E3-42BC-B2DD-A749B091F544}" type="sibTrans" cxnId="{EA17241A-CB2A-4B80-B54D-E92881348EB6}">
      <dgm:prSet/>
      <dgm:spPr/>
      <dgm:t>
        <a:bodyPr/>
        <a:lstStyle/>
        <a:p>
          <a:endParaRPr lang="en-US"/>
        </a:p>
      </dgm:t>
    </dgm:pt>
    <dgm:pt modelId="{3177000D-7045-4C6B-9C37-D1B01681BD1E}">
      <dgm:prSet/>
      <dgm:spPr/>
      <dgm:t>
        <a:bodyPr/>
        <a:lstStyle/>
        <a:p>
          <a:r>
            <a:rPr lang="en-US"/>
            <a:t>- Lyophilizer will execute freeze-drying based on predefined parameters.</a:t>
          </a:r>
        </a:p>
      </dgm:t>
    </dgm:pt>
    <dgm:pt modelId="{06FF3EEC-9E43-4B2A-9E94-69A2D805AE57}" type="parTrans" cxnId="{579F3ED4-2DF3-4B16-88B7-102EF88CF8F5}">
      <dgm:prSet/>
      <dgm:spPr/>
      <dgm:t>
        <a:bodyPr/>
        <a:lstStyle/>
        <a:p>
          <a:endParaRPr lang="en-US"/>
        </a:p>
      </dgm:t>
    </dgm:pt>
    <dgm:pt modelId="{5FB7241D-8457-428B-86B7-E6AF8D5D1CA4}" type="sibTrans" cxnId="{579F3ED4-2DF3-4B16-88B7-102EF88CF8F5}">
      <dgm:prSet/>
      <dgm:spPr/>
      <dgm:t>
        <a:bodyPr/>
        <a:lstStyle/>
        <a:p>
          <a:endParaRPr lang="en-US"/>
        </a:p>
      </dgm:t>
    </dgm:pt>
    <dgm:pt modelId="{076501CE-BBF0-465F-BE7C-12B2F909B51B}">
      <dgm:prSet/>
      <dgm:spPr/>
      <dgm:t>
        <a:bodyPr/>
        <a:lstStyle/>
        <a:p>
          <a:r>
            <a:rPr lang="en-US"/>
            <a:t>- Real-time data exchange for process monitoring and quality assurance.</a:t>
          </a:r>
        </a:p>
      </dgm:t>
    </dgm:pt>
    <dgm:pt modelId="{AA1F9A1C-E586-411B-9EB9-06FE617D4894}" type="parTrans" cxnId="{5209BB96-2685-4EE5-8B0E-C167F70D7391}">
      <dgm:prSet/>
      <dgm:spPr/>
      <dgm:t>
        <a:bodyPr/>
        <a:lstStyle/>
        <a:p>
          <a:endParaRPr lang="en-US"/>
        </a:p>
      </dgm:t>
    </dgm:pt>
    <dgm:pt modelId="{ACD0BB8F-0839-48FA-A76A-F6796CFC34EC}" type="sibTrans" cxnId="{5209BB96-2685-4EE5-8B0E-C167F70D7391}">
      <dgm:prSet/>
      <dgm:spPr/>
      <dgm:t>
        <a:bodyPr/>
        <a:lstStyle/>
        <a:p>
          <a:endParaRPr lang="en-US"/>
        </a:p>
      </dgm:t>
    </dgm:pt>
    <dgm:pt modelId="{2CBBA86F-6DE2-4C95-9524-E0DEA135827E}">
      <dgm:prSet/>
      <dgm:spPr/>
      <dgm:t>
        <a:bodyPr/>
        <a:lstStyle/>
        <a:p>
          <a:r>
            <a:rPr lang="en-US"/>
            <a:t>- Feedback loop for continuous optimization.</a:t>
          </a:r>
        </a:p>
      </dgm:t>
    </dgm:pt>
    <dgm:pt modelId="{44567EBF-C91C-4EFF-8526-438BD9BB3B7A}" type="parTrans" cxnId="{3247B5BF-B595-4082-B1B9-DD741DAF3037}">
      <dgm:prSet/>
      <dgm:spPr/>
      <dgm:t>
        <a:bodyPr/>
        <a:lstStyle/>
        <a:p>
          <a:endParaRPr lang="en-US"/>
        </a:p>
      </dgm:t>
    </dgm:pt>
    <dgm:pt modelId="{0BD63068-B673-4B29-933D-3DF9A96D9465}" type="sibTrans" cxnId="{3247B5BF-B595-4082-B1B9-DD741DAF3037}">
      <dgm:prSet/>
      <dgm:spPr/>
      <dgm:t>
        <a:bodyPr/>
        <a:lstStyle/>
        <a:p>
          <a:endParaRPr lang="en-US"/>
        </a:p>
      </dgm:t>
    </dgm:pt>
    <dgm:pt modelId="{80D3785C-9EE4-40B1-A213-42554B63732A}" type="pres">
      <dgm:prSet presAssocID="{8559D836-10F6-4057-9AF1-0196A9FE6FE4}" presName="matrix" presStyleCnt="0">
        <dgm:presLayoutVars>
          <dgm:chMax val="1"/>
          <dgm:dir/>
          <dgm:resizeHandles val="exact"/>
        </dgm:presLayoutVars>
      </dgm:prSet>
      <dgm:spPr/>
    </dgm:pt>
    <dgm:pt modelId="{24F0C646-A293-4E13-A215-1D3E30BCCF09}" type="pres">
      <dgm:prSet presAssocID="{8559D836-10F6-4057-9AF1-0196A9FE6FE4}" presName="diamond" presStyleLbl="bgShp" presStyleIdx="0" presStyleCnt="1"/>
      <dgm:spPr/>
    </dgm:pt>
    <dgm:pt modelId="{B2CFABA8-2B25-454C-966E-573CF2400A0D}" type="pres">
      <dgm:prSet presAssocID="{8559D836-10F6-4057-9AF1-0196A9FE6FE4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0EA1CB6-9A9E-41B1-9C2A-A5E36AEE855A}" type="pres">
      <dgm:prSet presAssocID="{8559D836-10F6-4057-9AF1-0196A9FE6FE4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D55EC15-5805-4F54-935D-A244FA34E203}" type="pres">
      <dgm:prSet presAssocID="{8559D836-10F6-4057-9AF1-0196A9FE6FE4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DC835CD-DB32-4412-8EFF-A23EDD235698}" type="pres">
      <dgm:prSet presAssocID="{8559D836-10F6-4057-9AF1-0196A9FE6FE4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A17241A-CB2A-4B80-B54D-E92881348EB6}" srcId="{8559D836-10F6-4057-9AF1-0196A9FE6FE4}" destId="{C822DB1B-5D13-40FA-AE5A-E1A07F1DFA1F}" srcOrd="0" destOrd="0" parTransId="{8DBC7079-5923-4A58-94C5-F1DD75A369DD}" sibTransId="{8BA472A9-41E3-42BC-B2DD-A749B091F544}"/>
    <dgm:cxn modelId="{F6014069-F2CB-4F3B-AFE0-8F2A0478A1CF}" type="presOf" srcId="{8559D836-10F6-4057-9AF1-0196A9FE6FE4}" destId="{80D3785C-9EE4-40B1-A213-42554B63732A}" srcOrd="0" destOrd="0" presId="urn:microsoft.com/office/officeart/2005/8/layout/matrix3"/>
    <dgm:cxn modelId="{5209BB96-2685-4EE5-8B0E-C167F70D7391}" srcId="{8559D836-10F6-4057-9AF1-0196A9FE6FE4}" destId="{076501CE-BBF0-465F-BE7C-12B2F909B51B}" srcOrd="2" destOrd="0" parTransId="{AA1F9A1C-E586-411B-9EB9-06FE617D4894}" sibTransId="{ACD0BB8F-0839-48FA-A76A-F6796CFC34EC}"/>
    <dgm:cxn modelId="{8F4612AD-2526-47A2-9992-C8CBE33AC7C3}" type="presOf" srcId="{3177000D-7045-4C6B-9C37-D1B01681BD1E}" destId="{80EA1CB6-9A9E-41B1-9C2A-A5E36AEE855A}" srcOrd="0" destOrd="0" presId="urn:microsoft.com/office/officeart/2005/8/layout/matrix3"/>
    <dgm:cxn modelId="{3247B5BF-B595-4082-B1B9-DD741DAF3037}" srcId="{8559D836-10F6-4057-9AF1-0196A9FE6FE4}" destId="{2CBBA86F-6DE2-4C95-9524-E0DEA135827E}" srcOrd="3" destOrd="0" parTransId="{44567EBF-C91C-4EFF-8526-438BD9BB3B7A}" sibTransId="{0BD63068-B673-4B29-933D-3DF9A96D9465}"/>
    <dgm:cxn modelId="{82A7ECC8-06A6-4C18-A63C-8A2D9CC87DB8}" type="presOf" srcId="{076501CE-BBF0-465F-BE7C-12B2F909B51B}" destId="{1D55EC15-5805-4F54-935D-A244FA34E203}" srcOrd="0" destOrd="0" presId="urn:microsoft.com/office/officeart/2005/8/layout/matrix3"/>
    <dgm:cxn modelId="{C064A3CE-3D29-4DDF-A1C7-A3D3E9E06545}" type="presOf" srcId="{C822DB1B-5D13-40FA-AE5A-E1A07F1DFA1F}" destId="{B2CFABA8-2B25-454C-966E-573CF2400A0D}" srcOrd="0" destOrd="0" presId="urn:microsoft.com/office/officeart/2005/8/layout/matrix3"/>
    <dgm:cxn modelId="{579F3ED4-2DF3-4B16-88B7-102EF88CF8F5}" srcId="{8559D836-10F6-4057-9AF1-0196A9FE6FE4}" destId="{3177000D-7045-4C6B-9C37-D1B01681BD1E}" srcOrd="1" destOrd="0" parTransId="{06FF3EEC-9E43-4B2A-9E94-69A2D805AE57}" sibTransId="{5FB7241D-8457-428B-86B7-E6AF8D5D1CA4}"/>
    <dgm:cxn modelId="{10EC56E0-E4ED-415E-8D31-5B3F6B19C74D}" type="presOf" srcId="{2CBBA86F-6DE2-4C95-9524-E0DEA135827E}" destId="{ADC835CD-DB32-4412-8EFF-A23EDD235698}" srcOrd="0" destOrd="0" presId="urn:microsoft.com/office/officeart/2005/8/layout/matrix3"/>
    <dgm:cxn modelId="{D105B720-9D4E-40BC-BAD5-36BA5E670092}" type="presParOf" srcId="{80D3785C-9EE4-40B1-A213-42554B63732A}" destId="{24F0C646-A293-4E13-A215-1D3E30BCCF09}" srcOrd="0" destOrd="0" presId="urn:microsoft.com/office/officeart/2005/8/layout/matrix3"/>
    <dgm:cxn modelId="{5674AC17-A06F-4965-BC42-3DAAB8C7CB54}" type="presParOf" srcId="{80D3785C-9EE4-40B1-A213-42554B63732A}" destId="{B2CFABA8-2B25-454C-966E-573CF2400A0D}" srcOrd="1" destOrd="0" presId="urn:microsoft.com/office/officeart/2005/8/layout/matrix3"/>
    <dgm:cxn modelId="{BEB7FCC1-FA8B-4E72-9EB2-09DF0641C318}" type="presParOf" srcId="{80D3785C-9EE4-40B1-A213-42554B63732A}" destId="{80EA1CB6-9A9E-41B1-9C2A-A5E36AEE855A}" srcOrd="2" destOrd="0" presId="urn:microsoft.com/office/officeart/2005/8/layout/matrix3"/>
    <dgm:cxn modelId="{8BC372F2-8629-491C-8D1A-8372400EDE15}" type="presParOf" srcId="{80D3785C-9EE4-40B1-A213-42554B63732A}" destId="{1D55EC15-5805-4F54-935D-A244FA34E203}" srcOrd="3" destOrd="0" presId="urn:microsoft.com/office/officeart/2005/8/layout/matrix3"/>
    <dgm:cxn modelId="{8559B3F2-B74E-4A26-A2EB-76C7BF657DC1}" type="presParOf" srcId="{80D3785C-9EE4-40B1-A213-42554B63732A}" destId="{ADC835CD-DB32-4412-8EFF-A23EDD23569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6F32A-F0DF-4B1A-B98C-0F436C7CDB70}">
      <dsp:nvSpPr>
        <dsp:cNvPr id="0" name=""/>
        <dsp:cNvSpPr/>
      </dsp:nvSpPr>
      <dsp:spPr>
        <a:xfrm>
          <a:off x="0" y="1878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BAB9F5-F765-47AA-8582-9282411B7B34}">
      <dsp:nvSpPr>
        <dsp:cNvPr id="0" name=""/>
        <dsp:cNvSpPr/>
      </dsp:nvSpPr>
      <dsp:spPr>
        <a:xfrm>
          <a:off x="287993" y="216088"/>
          <a:ext cx="523623" cy="5236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AF86EF-3E3A-4E38-A20D-4BED286DB1DC}">
      <dsp:nvSpPr>
        <dsp:cNvPr id="0" name=""/>
        <dsp:cNvSpPr/>
      </dsp:nvSpPr>
      <dsp:spPr>
        <a:xfrm>
          <a:off x="1099610" y="1878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Existing freeze-drying equipment is outdated.</a:t>
          </a:r>
          <a:endParaRPr lang="en-US" sz="2200" kern="1200"/>
        </a:p>
      </dsp:txBody>
      <dsp:txXfrm>
        <a:off x="1099610" y="1878"/>
        <a:ext cx="7129989" cy="952043"/>
      </dsp:txXfrm>
    </dsp:sp>
    <dsp:sp modelId="{2D3DB409-1D70-41A2-BAEE-17D8787E835D}">
      <dsp:nvSpPr>
        <dsp:cNvPr id="0" name=""/>
        <dsp:cNvSpPr/>
      </dsp:nvSpPr>
      <dsp:spPr>
        <a:xfrm>
          <a:off x="0" y="1191932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F93DF-C354-4E87-A0C3-E99E81D44680}">
      <dsp:nvSpPr>
        <dsp:cNvPr id="0" name=""/>
        <dsp:cNvSpPr/>
      </dsp:nvSpPr>
      <dsp:spPr>
        <a:xfrm>
          <a:off x="287993" y="1406142"/>
          <a:ext cx="523623" cy="5236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0EEEB-ED23-4D0F-B378-4AA99BF6252E}">
      <dsp:nvSpPr>
        <dsp:cNvPr id="0" name=""/>
        <dsp:cNvSpPr/>
      </dsp:nvSpPr>
      <dsp:spPr>
        <a:xfrm>
          <a:off x="1099610" y="1191932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Limited capacity to scale up production for increased demand.</a:t>
          </a:r>
          <a:endParaRPr lang="en-US" sz="2200" kern="1200"/>
        </a:p>
      </dsp:txBody>
      <dsp:txXfrm>
        <a:off x="1099610" y="1191932"/>
        <a:ext cx="7129989" cy="952043"/>
      </dsp:txXfrm>
    </dsp:sp>
    <dsp:sp modelId="{8AF009AD-DB0C-4332-80A9-AD027CC132A2}">
      <dsp:nvSpPr>
        <dsp:cNvPr id="0" name=""/>
        <dsp:cNvSpPr/>
      </dsp:nvSpPr>
      <dsp:spPr>
        <a:xfrm>
          <a:off x="0" y="2381986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001801-97C6-4A88-A8FF-397D9D2F7435}">
      <dsp:nvSpPr>
        <dsp:cNvPr id="0" name=""/>
        <dsp:cNvSpPr/>
      </dsp:nvSpPr>
      <dsp:spPr>
        <a:xfrm>
          <a:off x="287993" y="2596196"/>
          <a:ext cx="523623" cy="5236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53D29D-159E-471E-87FD-C99EDC5B3947}">
      <dsp:nvSpPr>
        <dsp:cNvPr id="0" name=""/>
        <dsp:cNvSpPr/>
      </dsp:nvSpPr>
      <dsp:spPr>
        <a:xfrm>
          <a:off x="1099610" y="2381986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Inconsistent product quality due to older processes.</a:t>
          </a:r>
          <a:endParaRPr lang="en-US" sz="2200" kern="1200"/>
        </a:p>
      </dsp:txBody>
      <dsp:txXfrm>
        <a:off x="1099610" y="2381986"/>
        <a:ext cx="7129989" cy="952043"/>
      </dsp:txXfrm>
    </dsp:sp>
    <dsp:sp modelId="{2A5D6A4B-2F12-4C7A-9E19-8D6D35E15D4F}">
      <dsp:nvSpPr>
        <dsp:cNvPr id="0" name=""/>
        <dsp:cNvSpPr/>
      </dsp:nvSpPr>
      <dsp:spPr>
        <a:xfrm>
          <a:off x="0" y="3572041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CA8630-831F-4B60-BEF0-CA746D27CA46}">
      <dsp:nvSpPr>
        <dsp:cNvPr id="0" name=""/>
        <dsp:cNvSpPr/>
      </dsp:nvSpPr>
      <dsp:spPr>
        <a:xfrm>
          <a:off x="287993" y="3786250"/>
          <a:ext cx="523623" cy="5236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617BE-53D9-4099-8BAB-884D2F5252DA}">
      <dsp:nvSpPr>
        <dsp:cNvPr id="0" name=""/>
        <dsp:cNvSpPr/>
      </dsp:nvSpPr>
      <dsp:spPr>
        <a:xfrm>
          <a:off x="1099610" y="3572041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Growing market demand for high-quality, stable vaccines. </a:t>
          </a:r>
          <a:endParaRPr lang="en-US" sz="2200" kern="1200"/>
        </a:p>
      </dsp:txBody>
      <dsp:txXfrm>
        <a:off x="1099610" y="3572041"/>
        <a:ext cx="7129989" cy="95204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A4152-2B45-4396-A412-2A416E94D3E3}">
      <dsp:nvSpPr>
        <dsp:cNvPr id="0" name=""/>
        <dsp:cNvSpPr/>
      </dsp:nvSpPr>
      <dsp:spPr>
        <a:xfrm>
          <a:off x="0" y="1878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BE7CE5-756C-4523-A3CC-DDC5697EC15D}">
      <dsp:nvSpPr>
        <dsp:cNvPr id="0" name=""/>
        <dsp:cNvSpPr/>
      </dsp:nvSpPr>
      <dsp:spPr>
        <a:xfrm>
          <a:off x="287993" y="216088"/>
          <a:ext cx="523623" cy="5236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6DB715-1F45-4ACD-AB34-3D81124E07AA}">
      <dsp:nvSpPr>
        <dsp:cNvPr id="0" name=""/>
        <dsp:cNvSpPr/>
      </dsp:nvSpPr>
      <dsp:spPr>
        <a:xfrm>
          <a:off x="1099610" y="1878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Enhanced data accuracy and integrity.</a:t>
          </a:r>
        </a:p>
      </dsp:txBody>
      <dsp:txXfrm>
        <a:off x="1099610" y="1878"/>
        <a:ext cx="7129989" cy="952043"/>
      </dsp:txXfrm>
    </dsp:sp>
    <dsp:sp modelId="{8343F6FD-D6D6-45CD-8FC4-57EE1B3C5D04}">
      <dsp:nvSpPr>
        <dsp:cNvPr id="0" name=""/>
        <dsp:cNvSpPr/>
      </dsp:nvSpPr>
      <dsp:spPr>
        <a:xfrm>
          <a:off x="0" y="1191932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9E9359-EECD-4B8D-9E04-836104764F21}">
      <dsp:nvSpPr>
        <dsp:cNvPr id="0" name=""/>
        <dsp:cNvSpPr/>
      </dsp:nvSpPr>
      <dsp:spPr>
        <a:xfrm>
          <a:off x="287993" y="1406142"/>
          <a:ext cx="523623" cy="5236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D52F80-3368-42DA-822F-A39745185EBC}">
      <dsp:nvSpPr>
        <dsp:cNvPr id="0" name=""/>
        <dsp:cNvSpPr/>
      </dsp:nvSpPr>
      <dsp:spPr>
        <a:xfrm>
          <a:off x="1099610" y="1191932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Reduced operational costs and cycle times.</a:t>
          </a:r>
        </a:p>
      </dsp:txBody>
      <dsp:txXfrm>
        <a:off x="1099610" y="1191932"/>
        <a:ext cx="7129989" cy="952043"/>
      </dsp:txXfrm>
    </dsp:sp>
    <dsp:sp modelId="{B5F97723-6385-4AB0-9F16-F7CA1A36246B}">
      <dsp:nvSpPr>
        <dsp:cNvPr id="0" name=""/>
        <dsp:cNvSpPr/>
      </dsp:nvSpPr>
      <dsp:spPr>
        <a:xfrm>
          <a:off x="0" y="2381986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6E9AC-A7FF-4B6E-9CEC-CA21A5F58388}">
      <dsp:nvSpPr>
        <dsp:cNvPr id="0" name=""/>
        <dsp:cNvSpPr/>
      </dsp:nvSpPr>
      <dsp:spPr>
        <a:xfrm>
          <a:off x="287993" y="2596196"/>
          <a:ext cx="523623" cy="5236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7D29E2-B1EB-4543-96F0-93E2E42BB902}">
      <dsp:nvSpPr>
        <dsp:cNvPr id="0" name=""/>
        <dsp:cNvSpPr/>
      </dsp:nvSpPr>
      <dsp:spPr>
        <a:xfrm>
          <a:off x="1099610" y="2381986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Streamlined workflows between laboratory and production.</a:t>
          </a:r>
        </a:p>
      </dsp:txBody>
      <dsp:txXfrm>
        <a:off x="1099610" y="2381986"/>
        <a:ext cx="7129989" cy="952043"/>
      </dsp:txXfrm>
    </dsp:sp>
    <dsp:sp modelId="{1E6D0687-C83A-4D2D-801E-CA564CE9E70B}">
      <dsp:nvSpPr>
        <dsp:cNvPr id="0" name=""/>
        <dsp:cNvSpPr/>
      </dsp:nvSpPr>
      <dsp:spPr>
        <a:xfrm>
          <a:off x="0" y="3572041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7A392C-5B16-4B21-9150-CE02F2C5FA69}">
      <dsp:nvSpPr>
        <dsp:cNvPr id="0" name=""/>
        <dsp:cNvSpPr/>
      </dsp:nvSpPr>
      <dsp:spPr>
        <a:xfrm>
          <a:off x="287993" y="3786250"/>
          <a:ext cx="523623" cy="5236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ABBF9-A4BB-40F9-BF27-C9339DD872BF}">
      <dsp:nvSpPr>
        <dsp:cNvPr id="0" name=""/>
        <dsp:cNvSpPr/>
      </dsp:nvSpPr>
      <dsp:spPr>
        <a:xfrm>
          <a:off x="1099610" y="3572041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 Faster time-to-market for vaccines.</a:t>
          </a:r>
        </a:p>
      </dsp:txBody>
      <dsp:txXfrm>
        <a:off x="1099610" y="3572041"/>
        <a:ext cx="7129989" cy="95204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CA10-3B99-46C7-809E-0A88B9D87943}">
      <dsp:nvSpPr>
        <dsp:cNvPr id="0" name=""/>
        <dsp:cNvSpPr/>
      </dsp:nvSpPr>
      <dsp:spPr>
        <a:xfrm>
          <a:off x="2140218" y="1381977"/>
          <a:ext cx="4612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297" y="45720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58570" y="1425236"/>
        <a:ext cx="24594" cy="4923"/>
      </dsp:txXfrm>
    </dsp:sp>
    <dsp:sp modelId="{7917E4DC-64B2-4781-B76D-ADDF5E8BE6ED}">
      <dsp:nvSpPr>
        <dsp:cNvPr id="0" name=""/>
        <dsp:cNvSpPr/>
      </dsp:nvSpPr>
      <dsp:spPr>
        <a:xfrm>
          <a:off x="3333" y="786092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- People: The project team Should be UI UX designers, Developers, Product owner, Scrum master from tech team</a:t>
          </a:r>
        </a:p>
      </dsp:txBody>
      <dsp:txXfrm>
        <a:off x="3333" y="786092"/>
        <a:ext cx="2138684" cy="1283210"/>
      </dsp:txXfrm>
    </dsp:sp>
    <dsp:sp modelId="{5B03EC15-6A15-4D51-8117-44B89AC8CE30}">
      <dsp:nvSpPr>
        <dsp:cNvPr id="0" name=""/>
        <dsp:cNvSpPr/>
      </dsp:nvSpPr>
      <dsp:spPr>
        <a:xfrm>
          <a:off x="1072676" y="2067503"/>
          <a:ext cx="2630582" cy="461297"/>
        </a:xfrm>
        <a:custGeom>
          <a:avLst/>
          <a:gdLst/>
          <a:ahLst/>
          <a:cxnLst/>
          <a:rect l="0" t="0" r="0" b="0"/>
          <a:pathLst>
            <a:path>
              <a:moveTo>
                <a:pt x="2630582" y="0"/>
              </a:moveTo>
              <a:lnTo>
                <a:pt x="2630582" y="247748"/>
              </a:lnTo>
              <a:lnTo>
                <a:pt x="0" y="247748"/>
              </a:lnTo>
              <a:lnTo>
                <a:pt x="0" y="461297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1063" y="2295690"/>
        <a:ext cx="133808" cy="4923"/>
      </dsp:txXfrm>
    </dsp:sp>
    <dsp:sp modelId="{D64A2F7C-7115-459D-9986-377AFA66262D}">
      <dsp:nvSpPr>
        <dsp:cNvPr id="0" name=""/>
        <dsp:cNvSpPr/>
      </dsp:nvSpPr>
      <dsp:spPr>
        <a:xfrm>
          <a:off x="2633916" y="786092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Regulatory auditor, QA, Production, operators, from Business side(stakeholders), POC  </a:t>
          </a:r>
        </a:p>
      </dsp:txBody>
      <dsp:txXfrm>
        <a:off x="2633916" y="786092"/>
        <a:ext cx="2138684" cy="1283210"/>
      </dsp:txXfrm>
    </dsp:sp>
    <dsp:sp modelId="{7BC142B3-E362-44FF-A961-5DFDF407C135}">
      <dsp:nvSpPr>
        <dsp:cNvPr id="0" name=""/>
        <dsp:cNvSpPr/>
      </dsp:nvSpPr>
      <dsp:spPr>
        <a:xfrm>
          <a:off x="2140218" y="3157086"/>
          <a:ext cx="4612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1297" y="45720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58570" y="3200344"/>
        <a:ext cx="24594" cy="4923"/>
      </dsp:txXfrm>
    </dsp:sp>
    <dsp:sp modelId="{684AD6C9-7B6F-45A7-A1C4-FC8A4212BA39}">
      <dsp:nvSpPr>
        <dsp:cNvPr id="0" name=""/>
        <dsp:cNvSpPr/>
      </dsp:nvSpPr>
      <dsp:spPr>
        <a:xfrm>
          <a:off x="3333" y="2561201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- Time: As the application will be developed  by the SCRUM  which is under the agile methodology there will be continuous delivery of the software in the shortest time like 2 weeks. </a:t>
          </a:r>
        </a:p>
      </dsp:txBody>
      <dsp:txXfrm>
        <a:off x="3333" y="2561201"/>
        <a:ext cx="2138684" cy="1283210"/>
      </dsp:txXfrm>
    </dsp:sp>
    <dsp:sp modelId="{5CD010C9-6822-46EB-B1BA-395AC4BC8F0C}">
      <dsp:nvSpPr>
        <dsp:cNvPr id="0" name=""/>
        <dsp:cNvSpPr/>
      </dsp:nvSpPr>
      <dsp:spPr>
        <a:xfrm>
          <a:off x="1072676" y="3842611"/>
          <a:ext cx="2630582" cy="461297"/>
        </a:xfrm>
        <a:custGeom>
          <a:avLst/>
          <a:gdLst/>
          <a:ahLst/>
          <a:cxnLst/>
          <a:rect l="0" t="0" r="0" b="0"/>
          <a:pathLst>
            <a:path>
              <a:moveTo>
                <a:pt x="2630582" y="0"/>
              </a:moveTo>
              <a:lnTo>
                <a:pt x="2630582" y="247748"/>
              </a:lnTo>
              <a:lnTo>
                <a:pt x="0" y="247748"/>
              </a:lnTo>
              <a:lnTo>
                <a:pt x="0" y="461297"/>
              </a:lnTo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21063" y="4070798"/>
        <a:ext cx="133808" cy="4923"/>
      </dsp:txXfrm>
    </dsp:sp>
    <dsp:sp modelId="{9926F0CF-C78B-43FD-835D-285340B03CAB}">
      <dsp:nvSpPr>
        <dsp:cNvPr id="0" name=""/>
        <dsp:cNvSpPr/>
      </dsp:nvSpPr>
      <dsp:spPr>
        <a:xfrm>
          <a:off x="2633916" y="2561201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- Budget: Rs. </a:t>
          </a:r>
          <a:r>
            <a:rPr lang="en-US" sz="1200" kern="1200"/>
            <a:t>[70,00,000] for hardware 25,00,000, software 3500000, and training 10,00,000.</a:t>
          </a:r>
        </a:p>
      </dsp:txBody>
      <dsp:txXfrm>
        <a:off x="2633916" y="2561201"/>
        <a:ext cx="2138684" cy="1283210"/>
      </dsp:txXfrm>
    </dsp:sp>
    <dsp:sp modelId="{F3754A23-1C6F-44CA-B7D5-BA4AF4572ED1}">
      <dsp:nvSpPr>
        <dsp:cNvPr id="0" name=""/>
        <dsp:cNvSpPr/>
      </dsp:nvSpPr>
      <dsp:spPr>
        <a:xfrm>
          <a:off x="3333" y="4336309"/>
          <a:ext cx="2138684" cy="128321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97" tIns="110003" rIns="104797" bIns="110003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- External Support: Vendor consultation and system validation.</a:t>
          </a:r>
        </a:p>
      </dsp:txBody>
      <dsp:txXfrm>
        <a:off x="3333" y="4336309"/>
        <a:ext cx="2138684" cy="128321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5A997-4D72-45AC-B71B-A685B91D73EA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31B134-BE13-4816-99B8-6B41ADBECB6F}">
      <dsp:nvSpPr>
        <dsp:cNvPr id="0" name=""/>
        <dsp:cNvSpPr/>
      </dsp:nvSpPr>
      <dsp:spPr>
        <a:xfrm>
          <a:off x="0" y="2663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- Resistance to change: Mitigate with user training and engagement.</a:t>
          </a:r>
        </a:p>
      </dsp:txBody>
      <dsp:txXfrm>
        <a:off x="0" y="2663"/>
        <a:ext cx="5000124" cy="1816197"/>
      </dsp:txXfrm>
    </dsp:sp>
    <dsp:sp modelId="{29B6A00C-E3AD-4254-8E70-94190BFE87BA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E6D24A-37F7-48C2-8E0C-AE7515A9C827}">
      <dsp:nvSpPr>
        <dsp:cNvPr id="0" name=""/>
        <dsp:cNvSpPr/>
      </dsp:nvSpPr>
      <dsp:spPr>
        <a:xfrm>
          <a:off x="0" y="1818861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- Integration delays: Work with experienced vendors.</a:t>
          </a:r>
        </a:p>
      </dsp:txBody>
      <dsp:txXfrm>
        <a:off x="0" y="1818861"/>
        <a:ext cx="5000124" cy="1816197"/>
      </dsp:txXfrm>
    </dsp:sp>
    <dsp:sp modelId="{9309A3E5-2C5F-4EFD-8244-ACDF9E8F8655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CBDCF2-9645-4659-8873-0B200EB3B70C}">
      <dsp:nvSpPr>
        <dsp:cNvPr id="0" name=""/>
        <dsp:cNvSpPr/>
      </dsp:nvSpPr>
      <dsp:spPr>
        <a:xfrm>
          <a:off x="0" y="3635058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- Regulatory challenges: Involve compliance experts from the start.</a:t>
          </a:r>
        </a:p>
      </dsp:txBody>
      <dsp:txXfrm>
        <a:off x="0" y="3635058"/>
        <a:ext cx="5000124" cy="181619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A3B4F-E704-40D7-80CF-8F7819D085AF}">
      <dsp:nvSpPr>
        <dsp:cNvPr id="0" name=""/>
        <dsp:cNvSpPr/>
      </dsp:nvSpPr>
      <dsp:spPr>
        <a:xfrm>
          <a:off x="0" y="0"/>
          <a:ext cx="481717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B99DF3-1AD9-47C7-8F1C-D56D90DF1303}">
      <dsp:nvSpPr>
        <dsp:cNvPr id="0" name=""/>
        <dsp:cNvSpPr/>
      </dsp:nvSpPr>
      <dsp:spPr>
        <a:xfrm>
          <a:off x="0" y="0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Adoption of new workflows and processes.</a:t>
          </a:r>
        </a:p>
      </dsp:txBody>
      <dsp:txXfrm>
        <a:off x="0" y="0"/>
        <a:ext cx="4817176" cy="1271361"/>
      </dsp:txXfrm>
    </dsp:sp>
    <dsp:sp modelId="{87BF3762-505F-46F0-AE9F-B181EDEF14DB}">
      <dsp:nvSpPr>
        <dsp:cNvPr id="0" name=""/>
        <dsp:cNvSpPr/>
      </dsp:nvSpPr>
      <dsp:spPr>
        <a:xfrm>
          <a:off x="0" y="1271361"/>
          <a:ext cx="481717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D25A1-24A7-4239-9D59-A2F7AAD79877}">
      <dsp:nvSpPr>
        <dsp:cNvPr id="0" name=""/>
        <dsp:cNvSpPr/>
      </dsp:nvSpPr>
      <dsp:spPr>
        <a:xfrm>
          <a:off x="0" y="1271361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Compliance with GMP/FDA standards for equipment and processes.</a:t>
          </a:r>
        </a:p>
      </dsp:txBody>
      <dsp:txXfrm>
        <a:off x="0" y="1271361"/>
        <a:ext cx="4817176" cy="1271361"/>
      </dsp:txXfrm>
    </dsp:sp>
    <dsp:sp modelId="{D5DC45AB-5332-4F2C-9780-0BDC592D2D56}">
      <dsp:nvSpPr>
        <dsp:cNvPr id="0" name=""/>
        <dsp:cNvSpPr/>
      </dsp:nvSpPr>
      <dsp:spPr>
        <a:xfrm>
          <a:off x="0" y="2542722"/>
          <a:ext cx="481717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84928E-5863-4F03-B7BA-A4AC8F7355C0}">
      <dsp:nvSpPr>
        <dsp:cNvPr id="0" name=""/>
        <dsp:cNvSpPr/>
      </dsp:nvSpPr>
      <dsp:spPr>
        <a:xfrm>
          <a:off x="0" y="2542722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Integration with existing LIMS systems and workflows.</a:t>
          </a:r>
        </a:p>
      </dsp:txBody>
      <dsp:txXfrm>
        <a:off x="0" y="2542722"/>
        <a:ext cx="4817176" cy="1271361"/>
      </dsp:txXfrm>
    </dsp:sp>
    <dsp:sp modelId="{38EC2DBE-FF04-408E-9BCC-60CABC4B3AEF}">
      <dsp:nvSpPr>
        <dsp:cNvPr id="0" name=""/>
        <dsp:cNvSpPr/>
      </dsp:nvSpPr>
      <dsp:spPr>
        <a:xfrm>
          <a:off x="0" y="3814083"/>
          <a:ext cx="481717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10496-E6A8-4902-9E3E-431522EF1C68}">
      <dsp:nvSpPr>
        <dsp:cNvPr id="0" name=""/>
        <dsp:cNvSpPr/>
      </dsp:nvSpPr>
      <dsp:spPr>
        <a:xfrm>
          <a:off x="0" y="3814083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Approval timelines for validation protocols and quality assurance.</a:t>
          </a:r>
        </a:p>
      </dsp:txBody>
      <dsp:txXfrm>
        <a:off x="0" y="3814083"/>
        <a:ext cx="4817176" cy="12713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716E92-FDBF-4162-83FC-F7B630B60BDC}">
      <dsp:nvSpPr>
        <dsp:cNvPr id="0" name=""/>
        <dsp:cNvSpPr/>
      </dsp:nvSpPr>
      <dsp:spPr>
        <a:xfrm>
          <a:off x="0" y="871041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12A37B-FE98-4E95-988C-51D78FEB55E6}">
      <dsp:nvSpPr>
        <dsp:cNvPr id="0" name=""/>
        <dsp:cNvSpPr/>
      </dsp:nvSpPr>
      <dsp:spPr>
        <a:xfrm>
          <a:off x="411480" y="590601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High cycle times leading to production bottlenecks.</a:t>
          </a:r>
        </a:p>
      </dsp:txBody>
      <dsp:txXfrm>
        <a:off x="438860" y="617981"/>
        <a:ext cx="5705960" cy="506120"/>
      </dsp:txXfrm>
    </dsp:sp>
    <dsp:sp modelId="{902BBC16-789E-4078-941C-41F48F35AE4C}">
      <dsp:nvSpPr>
        <dsp:cNvPr id="0" name=""/>
        <dsp:cNvSpPr/>
      </dsp:nvSpPr>
      <dsp:spPr>
        <a:xfrm>
          <a:off x="0" y="1732881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1281DA-3479-4236-9B2C-271FBBD1EBBA}">
      <dsp:nvSpPr>
        <dsp:cNvPr id="0" name=""/>
        <dsp:cNvSpPr/>
      </dsp:nvSpPr>
      <dsp:spPr>
        <a:xfrm>
          <a:off x="411480" y="1452441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Variability in product stability and quality.</a:t>
          </a:r>
        </a:p>
      </dsp:txBody>
      <dsp:txXfrm>
        <a:off x="438860" y="1479821"/>
        <a:ext cx="5705960" cy="506120"/>
      </dsp:txXfrm>
    </dsp:sp>
    <dsp:sp modelId="{19BD1F04-984A-4BC6-849F-B92726A6B08F}">
      <dsp:nvSpPr>
        <dsp:cNvPr id="0" name=""/>
        <dsp:cNvSpPr/>
      </dsp:nvSpPr>
      <dsp:spPr>
        <a:xfrm>
          <a:off x="0" y="2594721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1B3F1-5994-4BB1-B861-03DEB06DA134}">
      <dsp:nvSpPr>
        <dsp:cNvPr id="0" name=""/>
        <dsp:cNvSpPr/>
      </dsp:nvSpPr>
      <dsp:spPr>
        <a:xfrm>
          <a:off x="411480" y="2314281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High energy consumption and operational costs.</a:t>
          </a:r>
        </a:p>
      </dsp:txBody>
      <dsp:txXfrm>
        <a:off x="438860" y="2341661"/>
        <a:ext cx="5705960" cy="506120"/>
      </dsp:txXfrm>
    </dsp:sp>
    <dsp:sp modelId="{BA92C8FB-8BF7-4013-B8C5-FAE11FF8BA43}">
      <dsp:nvSpPr>
        <dsp:cNvPr id="0" name=""/>
        <dsp:cNvSpPr/>
      </dsp:nvSpPr>
      <dsp:spPr>
        <a:xfrm>
          <a:off x="0" y="3456561"/>
          <a:ext cx="8229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9B5246-4D21-4C32-8FB9-AC61D2F902A8}">
      <dsp:nvSpPr>
        <dsp:cNvPr id="0" name=""/>
        <dsp:cNvSpPr/>
      </dsp:nvSpPr>
      <dsp:spPr>
        <a:xfrm>
          <a:off x="411480" y="3176121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Difficulty meeting stringent regulatory requirements.</a:t>
          </a:r>
        </a:p>
      </dsp:txBody>
      <dsp:txXfrm>
        <a:off x="438860" y="3203501"/>
        <a:ext cx="5705960" cy="506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764C6-9658-4D8C-B0F4-47C2B807B986}">
      <dsp:nvSpPr>
        <dsp:cNvPr id="0" name=""/>
        <dsp:cNvSpPr/>
      </dsp:nvSpPr>
      <dsp:spPr>
        <a:xfrm>
          <a:off x="1645920" y="2088"/>
          <a:ext cx="6583680" cy="10817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742" tIns="274769" rIns="127742" bIns="27476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Implement advanced technology to ensure consistent freeze-drying quality.</a:t>
          </a:r>
        </a:p>
      </dsp:txBody>
      <dsp:txXfrm>
        <a:off x="1645920" y="2088"/>
        <a:ext cx="6583680" cy="1081767"/>
      </dsp:txXfrm>
    </dsp:sp>
    <dsp:sp modelId="{89F1F15D-3213-452F-9E93-5F8BF35AFD92}">
      <dsp:nvSpPr>
        <dsp:cNvPr id="0" name=""/>
        <dsp:cNvSpPr/>
      </dsp:nvSpPr>
      <dsp:spPr>
        <a:xfrm>
          <a:off x="0" y="2088"/>
          <a:ext cx="1645920" cy="10817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97" tIns="106855" rIns="87097" bIns="106855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Implement</a:t>
          </a:r>
        </a:p>
      </dsp:txBody>
      <dsp:txXfrm>
        <a:off x="0" y="2088"/>
        <a:ext cx="1645920" cy="1081767"/>
      </dsp:txXfrm>
    </dsp:sp>
    <dsp:sp modelId="{59E7F4AA-492B-4D4C-8A9A-F1F3A7C9E3C5}">
      <dsp:nvSpPr>
        <dsp:cNvPr id="0" name=""/>
        <dsp:cNvSpPr/>
      </dsp:nvSpPr>
      <dsp:spPr>
        <a:xfrm>
          <a:off x="1645920" y="1148761"/>
          <a:ext cx="6583680" cy="10817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742" tIns="274769" rIns="127742" bIns="27476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Increase production scalability to meet market demand.</a:t>
          </a:r>
        </a:p>
      </dsp:txBody>
      <dsp:txXfrm>
        <a:off x="1645920" y="1148761"/>
        <a:ext cx="6583680" cy="1081767"/>
      </dsp:txXfrm>
    </dsp:sp>
    <dsp:sp modelId="{DED740C5-4E3D-485D-8438-F481CCEDCA07}">
      <dsp:nvSpPr>
        <dsp:cNvPr id="0" name=""/>
        <dsp:cNvSpPr/>
      </dsp:nvSpPr>
      <dsp:spPr>
        <a:xfrm>
          <a:off x="0" y="1148761"/>
          <a:ext cx="1645920" cy="10817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97" tIns="106855" rIns="87097" bIns="106855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Increase</a:t>
          </a:r>
        </a:p>
      </dsp:txBody>
      <dsp:txXfrm>
        <a:off x="0" y="1148761"/>
        <a:ext cx="1645920" cy="1081767"/>
      </dsp:txXfrm>
    </dsp:sp>
    <dsp:sp modelId="{74971F53-E0B0-4C0C-B4A6-6AA592614A90}">
      <dsp:nvSpPr>
        <dsp:cNvPr id="0" name=""/>
        <dsp:cNvSpPr/>
      </dsp:nvSpPr>
      <dsp:spPr>
        <a:xfrm>
          <a:off x="1645920" y="2295434"/>
          <a:ext cx="6583680" cy="10817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742" tIns="274769" rIns="127742" bIns="27476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Reduce energy costs and improve operational efficiency by reducing manual interventions.</a:t>
          </a:r>
        </a:p>
      </dsp:txBody>
      <dsp:txXfrm>
        <a:off x="1645920" y="2295434"/>
        <a:ext cx="6583680" cy="1081767"/>
      </dsp:txXfrm>
    </dsp:sp>
    <dsp:sp modelId="{F3F3A91B-081B-493A-888B-3004EE06122F}">
      <dsp:nvSpPr>
        <dsp:cNvPr id="0" name=""/>
        <dsp:cNvSpPr/>
      </dsp:nvSpPr>
      <dsp:spPr>
        <a:xfrm>
          <a:off x="0" y="2295434"/>
          <a:ext cx="1645920" cy="10817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97" tIns="106855" rIns="87097" bIns="106855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Reduce</a:t>
          </a:r>
        </a:p>
      </dsp:txBody>
      <dsp:txXfrm>
        <a:off x="0" y="2295434"/>
        <a:ext cx="1645920" cy="1081767"/>
      </dsp:txXfrm>
    </dsp:sp>
    <dsp:sp modelId="{8A300748-95D6-4D4A-9615-33617BD45CBA}">
      <dsp:nvSpPr>
        <dsp:cNvPr id="0" name=""/>
        <dsp:cNvSpPr/>
      </dsp:nvSpPr>
      <dsp:spPr>
        <a:xfrm>
          <a:off x="1645920" y="3442107"/>
          <a:ext cx="6583680" cy="10817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742" tIns="274769" rIns="127742" bIns="27476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Ensure compliance with global regulatory standards (GMP/FDA).</a:t>
          </a:r>
        </a:p>
      </dsp:txBody>
      <dsp:txXfrm>
        <a:off x="1645920" y="3442107"/>
        <a:ext cx="6583680" cy="1081767"/>
      </dsp:txXfrm>
    </dsp:sp>
    <dsp:sp modelId="{0D231335-56CD-421D-BA05-795DED7B7AF2}">
      <dsp:nvSpPr>
        <dsp:cNvPr id="0" name=""/>
        <dsp:cNvSpPr/>
      </dsp:nvSpPr>
      <dsp:spPr>
        <a:xfrm>
          <a:off x="0" y="3442107"/>
          <a:ext cx="1645920" cy="10817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097" tIns="106855" rIns="87097" bIns="106855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Ensure</a:t>
          </a:r>
        </a:p>
      </dsp:txBody>
      <dsp:txXfrm>
        <a:off x="0" y="3442107"/>
        <a:ext cx="1645920" cy="10817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BF863-72AF-41B9-B62E-5CEF9FC2E225}">
      <dsp:nvSpPr>
        <dsp:cNvPr id="0" name=""/>
        <dsp:cNvSpPr/>
      </dsp:nvSpPr>
      <dsp:spPr>
        <a:xfrm>
          <a:off x="0" y="531"/>
          <a:ext cx="7886700" cy="1244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E6F816-2E5F-4B86-B7EB-E74A5ADCE93C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5AB78-12B8-4415-98F6-AAE9A5282448}">
      <dsp:nvSpPr>
        <dsp:cNvPr id="0" name=""/>
        <dsp:cNvSpPr/>
      </dsp:nvSpPr>
      <dsp:spPr>
        <a:xfrm>
          <a:off x="1437631" y="531"/>
          <a:ext cx="64490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/>
            <a:t>Design, procure, and implement a modern lyophilizer for vaccine manufacturing.</a:t>
          </a:r>
          <a:endParaRPr lang="en-US" sz="2500" kern="1200"/>
        </a:p>
      </dsp:txBody>
      <dsp:txXfrm>
        <a:off x="1437631" y="531"/>
        <a:ext cx="6449068" cy="1244702"/>
      </dsp:txXfrm>
    </dsp:sp>
    <dsp:sp modelId="{B1D61FEE-AAD5-4602-88B1-D39FC6489468}">
      <dsp:nvSpPr>
        <dsp:cNvPr id="0" name=""/>
        <dsp:cNvSpPr/>
      </dsp:nvSpPr>
      <dsp:spPr>
        <a:xfrm>
          <a:off x="0" y="1556410"/>
          <a:ext cx="7886700" cy="1244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453763-FC43-41DA-A3D5-A0E5C4EB963A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2BA50-BFBA-485E-B176-3F1E86401B45}">
      <dsp:nvSpPr>
        <dsp:cNvPr id="0" name=""/>
        <dsp:cNvSpPr/>
      </dsp:nvSpPr>
      <dsp:spPr>
        <a:xfrm>
          <a:off x="1437631" y="1556410"/>
          <a:ext cx="64490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 dirty="0"/>
            <a:t>Integrate the </a:t>
          </a:r>
          <a:r>
            <a:rPr lang="en-US" sz="2500" b="0" i="0" kern="1200" baseline="0" dirty="0" err="1"/>
            <a:t>lyophilizer</a:t>
          </a:r>
          <a:r>
            <a:rPr lang="en-US" sz="2500" b="0" i="0" kern="1200" baseline="0" dirty="0"/>
            <a:t> seamlessly with existing processes (LIMS).</a:t>
          </a:r>
          <a:endParaRPr lang="en-US" sz="2500" kern="1200" dirty="0"/>
        </a:p>
      </dsp:txBody>
      <dsp:txXfrm>
        <a:off x="1437631" y="1556410"/>
        <a:ext cx="6449068" cy="1244702"/>
      </dsp:txXfrm>
    </dsp:sp>
    <dsp:sp modelId="{2866739F-7F09-49F2-B60F-6B4065090990}">
      <dsp:nvSpPr>
        <dsp:cNvPr id="0" name=""/>
        <dsp:cNvSpPr/>
      </dsp:nvSpPr>
      <dsp:spPr>
        <a:xfrm>
          <a:off x="0" y="3112289"/>
          <a:ext cx="7886700" cy="1244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3886A-DD2E-4067-8611-1628DE71048B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3F39B-0E27-4026-9B3E-7C5491A24A32}">
      <dsp:nvSpPr>
        <dsp:cNvPr id="0" name=""/>
        <dsp:cNvSpPr/>
      </dsp:nvSpPr>
      <dsp:spPr>
        <a:xfrm>
          <a:off x="1437631" y="3112289"/>
          <a:ext cx="64490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baseline="0"/>
            <a:t>Achieve regulatory compliance and enhance operational efficiency. </a:t>
          </a:r>
          <a:endParaRPr lang="en-US" sz="2500" kern="1200"/>
        </a:p>
      </dsp:txBody>
      <dsp:txXfrm>
        <a:off x="1437631" y="3112289"/>
        <a:ext cx="6449068" cy="12447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EBC1A-2FE3-4DC3-BB56-453FDFBAD841}">
      <dsp:nvSpPr>
        <dsp:cNvPr id="0" name=""/>
        <dsp:cNvSpPr/>
      </dsp:nvSpPr>
      <dsp:spPr>
        <a:xfrm>
          <a:off x="616935" y="1100"/>
          <a:ext cx="921683" cy="9216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4239C-FC18-4762-B26A-D964B6E46E58}">
      <dsp:nvSpPr>
        <dsp:cNvPr id="0" name=""/>
        <dsp:cNvSpPr/>
      </dsp:nvSpPr>
      <dsp:spPr>
        <a:xfrm>
          <a:off x="810488" y="194654"/>
          <a:ext cx="534576" cy="5345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AEB921-4B48-4EC1-A25E-A37D7A361F25}">
      <dsp:nvSpPr>
        <dsp:cNvPr id="0" name=""/>
        <dsp:cNvSpPr/>
      </dsp:nvSpPr>
      <dsp:spPr>
        <a:xfrm>
          <a:off x="1736122" y="110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Develop a system that meets design and operational requirements.</a:t>
          </a:r>
        </a:p>
      </dsp:txBody>
      <dsp:txXfrm>
        <a:off x="1736122" y="1100"/>
        <a:ext cx="2172539" cy="921683"/>
      </dsp:txXfrm>
    </dsp:sp>
    <dsp:sp modelId="{63DB4284-AB32-45AB-A4AF-A1ACBBD26A2F}">
      <dsp:nvSpPr>
        <dsp:cNvPr id="0" name=""/>
        <dsp:cNvSpPr/>
      </dsp:nvSpPr>
      <dsp:spPr>
        <a:xfrm>
          <a:off x="4287209" y="1100"/>
          <a:ext cx="921683" cy="9216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34125-FF12-4383-B8CF-B33AE33A674A}">
      <dsp:nvSpPr>
        <dsp:cNvPr id="0" name=""/>
        <dsp:cNvSpPr/>
      </dsp:nvSpPr>
      <dsp:spPr>
        <a:xfrm>
          <a:off x="4480763" y="194654"/>
          <a:ext cx="534576" cy="5345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88B61-2906-4324-AD09-07C77B2FA9DA}">
      <dsp:nvSpPr>
        <dsp:cNvPr id="0" name=""/>
        <dsp:cNvSpPr/>
      </dsp:nvSpPr>
      <dsp:spPr>
        <a:xfrm>
          <a:off x="5406396" y="110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Implement seamless integration with LIMS.</a:t>
          </a:r>
        </a:p>
      </dsp:txBody>
      <dsp:txXfrm>
        <a:off x="5406396" y="1100"/>
        <a:ext cx="2172539" cy="921683"/>
      </dsp:txXfrm>
    </dsp:sp>
    <dsp:sp modelId="{EC5327B5-4644-4076-966F-F83D50A5369D}">
      <dsp:nvSpPr>
        <dsp:cNvPr id="0" name=""/>
        <dsp:cNvSpPr/>
      </dsp:nvSpPr>
      <dsp:spPr>
        <a:xfrm>
          <a:off x="616935" y="1635560"/>
          <a:ext cx="921683" cy="92168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4183D-58AE-4CFA-BC4D-DFC0A0A6146D}">
      <dsp:nvSpPr>
        <dsp:cNvPr id="0" name=""/>
        <dsp:cNvSpPr/>
      </dsp:nvSpPr>
      <dsp:spPr>
        <a:xfrm>
          <a:off x="810488" y="1829114"/>
          <a:ext cx="534576" cy="5345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9C779-4432-4443-8F80-FCA66CA2AB27}">
      <dsp:nvSpPr>
        <dsp:cNvPr id="0" name=""/>
        <dsp:cNvSpPr/>
      </dsp:nvSpPr>
      <dsp:spPr>
        <a:xfrm>
          <a:off x="1736122" y="163556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Automate data capture and analysis.</a:t>
          </a:r>
        </a:p>
      </dsp:txBody>
      <dsp:txXfrm>
        <a:off x="1736122" y="1635560"/>
        <a:ext cx="2172539" cy="921683"/>
      </dsp:txXfrm>
    </dsp:sp>
    <dsp:sp modelId="{F682BD48-AEE7-4D20-AB14-D508077245E8}">
      <dsp:nvSpPr>
        <dsp:cNvPr id="0" name=""/>
        <dsp:cNvSpPr/>
      </dsp:nvSpPr>
      <dsp:spPr>
        <a:xfrm>
          <a:off x="4287209" y="1635560"/>
          <a:ext cx="921683" cy="92168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8842F8-093F-4B93-9F81-B9A692516037}">
      <dsp:nvSpPr>
        <dsp:cNvPr id="0" name=""/>
        <dsp:cNvSpPr/>
      </dsp:nvSpPr>
      <dsp:spPr>
        <a:xfrm>
          <a:off x="4480763" y="1829114"/>
          <a:ext cx="534576" cy="5345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C7716-6728-4893-AF16-BF9E28B4A1ED}">
      <dsp:nvSpPr>
        <dsp:cNvPr id="0" name=""/>
        <dsp:cNvSpPr/>
      </dsp:nvSpPr>
      <dsp:spPr>
        <a:xfrm>
          <a:off x="5406396" y="163556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Enhance traceability and regulatory compliance.</a:t>
          </a:r>
        </a:p>
      </dsp:txBody>
      <dsp:txXfrm>
        <a:off x="5406396" y="1635560"/>
        <a:ext cx="2172539" cy="921683"/>
      </dsp:txXfrm>
    </dsp:sp>
    <dsp:sp modelId="{A4B86B6B-3F64-46FB-AB41-6806A0DAC39C}">
      <dsp:nvSpPr>
        <dsp:cNvPr id="0" name=""/>
        <dsp:cNvSpPr/>
      </dsp:nvSpPr>
      <dsp:spPr>
        <a:xfrm>
          <a:off x="616935" y="3270020"/>
          <a:ext cx="921683" cy="92168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2ECC2-3052-4BEB-9FFA-DDAA919009E9}">
      <dsp:nvSpPr>
        <dsp:cNvPr id="0" name=""/>
        <dsp:cNvSpPr/>
      </dsp:nvSpPr>
      <dsp:spPr>
        <a:xfrm>
          <a:off x="810488" y="3463574"/>
          <a:ext cx="534576" cy="53457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0425D-4916-48A2-9929-4C41C4694403}">
      <dsp:nvSpPr>
        <dsp:cNvPr id="0" name=""/>
        <dsp:cNvSpPr/>
      </dsp:nvSpPr>
      <dsp:spPr>
        <a:xfrm>
          <a:off x="1736122" y="3270020"/>
          <a:ext cx="2172539" cy="921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Train staff for smooth operation.</a:t>
          </a:r>
        </a:p>
      </dsp:txBody>
      <dsp:txXfrm>
        <a:off x="1736122" y="3270020"/>
        <a:ext cx="2172539" cy="9216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4039A-4F6F-4819-B7F4-B6C34B094AE2}">
      <dsp:nvSpPr>
        <dsp:cNvPr id="0" name=""/>
        <dsp:cNvSpPr/>
      </dsp:nvSpPr>
      <dsp:spPr>
        <a:xfrm>
          <a:off x="25368" y="795493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2860B8-91D7-481A-BB79-7CB40FDA0246}">
      <dsp:nvSpPr>
        <dsp:cNvPr id="0" name=""/>
        <dsp:cNvSpPr/>
      </dsp:nvSpPr>
      <dsp:spPr>
        <a:xfrm>
          <a:off x="252752" y="1022877"/>
          <a:ext cx="628012" cy="6280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5C9BA-E18A-4EAA-9171-A824B44969E1}">
      <dsp:nvSpPr>
        <dsp:cNvPr id="0" name=""/>
        <dsp:cNvSpPr/>
      </dsp:nvSpPr>
      <dsp:spPr>
        <a:xfrm>
          <a:off x="1340173" y="795493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Improved data accessibility and availability and record all data.</a:t>
          </a:r>
        </a:p>
      </dsp:txBody>
      <dsp:txXfrm>
        <a:off x="1340173" y="795493"/>
        <a:ext cx="2552269" cy="1082781"/>
      </dsp:txXfrm>
    </dsp:sp>
    <dsp:sp modelId="{CAE08D32-2192-4CC2-B5D8-9A8CC67E89A9}">
      <dsp:nvSpPr>
        <dsp:cNvPr id="0" name=""/>
        <dsp:cNvSpPr/>
      </dsp:nvSpPr>
      <dsp:spPr>
        <a:xfrm>
          <a:off x="4337156" y="795493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126366-AC2A-49EE-B23C-BE24F431EB47}">
      <dsp:nvSpPr>
        <dsp:cNvPr id="0" name=""/>
        <dsp:cNvSpPr/>
      </dsp:nvSpPr>
      <dsp:spPr>
        <a:xfrm>
          <a:off x="4564540" y="1022877"/>
          <a:ext cx="628012" cy="6280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427CD-0963-4597-AB34-2404B75FB94E}">
      <dsp:nvSpPr>
        <dsp:cNvPr id="0" name=""/>
        <dsp:cNvSpPr/>
      </dsp:nvSpPr>
      <dsp:spPr>
        <a:xfrm>
          <a:off x="5651962" y="795493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- Reduction in downtime and faster system response.</a:t>
          </a:r>
        </a:p>
      </dsp:txBody>
      <dsp:txXfrm>
        <a:off x="5651962" y="795493"/>
        <a:ext cx="2552269" cy="1082781"/>
      </dsp:txXfrm>
    </dsp:sp>
    <dsp:sp modelId="{34C4B620-2F40-48A6-AD02-918339C6F7E9}">
      <dsp:nvSpPr>
        <dsp:cNvPr id="0" name=""/>
        <dsp:cNvSpPr/>
      </dsp:nvSpPr>
      <dsp:spPr>
        <a:xfrm>
          <a:off x="25368" y="2647688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627146-0FFE-4D91-A39E-9472DCE3B6B6}">
      <dsp:nvSpPr>
        <dsp:cNvPr id="0" name=""/>
        <dsp:cNvSpPr/>
      </dsp:nvSpPr>
      <dsp:spPr>
        <a:xfrm>
          <a:off x="252752" y="2875072"/>
          <a:ext cx="628012" cy="6280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8A0AD-AD16-40B4-9DEC-33F00D019E13}">
      <dsp:nvSpPr>
        <dsp:cNvPr id="0" name=""/>
        <dsp:cNvSpPr/>
      </dsp:nvSpPr>
      <dsp:spPr>
        <a:xfrm>
          <a:off x="1340173" y="2647688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- Enhanced compliance with GMP and regulatory standards.</a:t>
          </a:r>
        </a:p>
      </dsp:txBody>
      <dsp:txXfrm>
        <a:off x="1340173" y="2647688"/>
        <a:ext cx="2552269" cy="1082781"/>
      </dsp:txXfrm>
    </dsp:sp>
    <dsp:sp modelId="{403F11F9-69ED-46F1-A181-D0FF091A4151}">
      <dsp:nvSpPr>
        <dsp:cNvPr id="0" name=""/>
        <dsp:cNvSpPr/>
      </dsp:nvSpPr>
      <dsp:spPr>
        <a:xfrm>
          <a:off x="4337156" y="2647688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584147-B668-4D8A-85CA-631654466DFE}">
      <dsp:nvSpPr>
        <dsp:cNvPr id="0" name=""/>
        <dsp:cNvSpPr/>
      </dsp:nvSpPr>
      <dsp:spPr>
        <a:xfrm>
          <a:off x="4564540" y="2875072"/>
          <a:ext cx="628012" cy="6280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58186-7C15-4546-9EC2-B6D530663BB8}">
      <dsp:nvSpPr>
        <dsp:cNvPr id="0" name=""/>
        <dsp:cNvSpPr/>
      </dsp:nvSpPr>
      <dsp:spPr>
        <a:xfrm>
          <a:off x="5651962" y="2647688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- Increased operational efficiency and reduced manual errors.</a:t>
          </a:r>
        </a:p>
      </dsp:txBody>
      <dsp:txXfrm>
        <a:off x="5651962" y="2647688"/>
        <a:ext cx="2552269" cy="10827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D19F9-6285-4883-9707-CE0C02B1F8BD}">
      <dsp:nvSpPr>
        <dsp:cNvPr id="0" name=""/>
        <dsp:cNvSpPr/>
      </dsp:nvSpPr>
      <dsp:spPr>
        <a:xfrm>
          <a:off x="0" y="203890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AEBC6E-9457-483A-8833-02B08CAEDD0F}">
      <dsp:nvSpPr>
        <dsp:cNvPr id="0" name=""/>
        <dsp:cNvSpPr/>
      </dsp:nvSpPr>
      <dsp:spPr>
        <a:xfrm>
          <a:off x="116633" y="269516"/>
          <a:ext cx="212267" cy="2120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231310-9B89-4E19-9746-9D15AF60E71D}">
      <dsp:nvSpPr>
        <dsp:cNvPr id="0" name=""/>
        <dsp:cNvSpPr/>
      </dsp:nvSpPr>
      <dsp:spPr>
        <a:xfrm>
          <a:off x="445533" y="140233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/>
            <a:t>Agile Methodology </a:t>
          </a:r>
          <a:r>
            <a:rPr lang="en-US" sz="1400" kern="1200"/>
            <a:t>is used to develop this application which is iterative development. It requires frequent collaboration with stakeholders and allows for flexibility and responsive to change</a:t>
          </a:r>
        </a:p>
      </dsp:txBody>
      <dsp:txXfrm>
        <a:off x="445533" y="140233"/>
        <a:ext cx="7684338" cy="566296"/>
      </dsp:txXfrm>
    </dsp:sp>
    <dsp:sp modelId="{FBE0EF08-B181-471A-9373-2C0239720562}">
      <dsp:nvSpPr>
        <dsp:cNvPr id="0" name=""/>
        <dsp:cNvSpPr/>
      </dsp:nvSpPr>
      <dsp:spPr>
        <a:xfrm>
          <a:off x="0" y="901127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2C53DD-74F0-4E73-B646-ABFD557C8B13}">
      <dsp:nvSpPr>
        <dsp:cNvPr id="0" name=""/>
        <dsp:cNvSpPr/>
      </dsp:nvSpPr>
      <dsp:spPr>
        <a:xfrm>
          <a:off x="116633" y="934856"/>
          <a:ext cx="212267" cy="2120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5AD3D6-B270-4F07-BCB7-E44A299203F3}">
      <dsp:nvSpPr>
        <dsp:cNvPr id="0" name=""/>
        <dsp:cNvSpPr/>
      </dsp:nvSpPr>
      <dsp:spPr>
        <a:xfrm>
          <a:off x="445533" y="848104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/>
            <a:t>The Scrum team </a:t>
          </a:r>
          <a:r>
            <a:rPr lang="en-US" sz="1400" kern="1200"/>
            <a:t>has aligned to work for this project which has 5-7 members including a </a:t>
          </a:r>
          <a:r>
            <a:rPr lang="en-US" sz="1400" b="1" kern="1200"/>
            <a:t>Scrum master, Product owner, and scrum developers</a:t>
          </a:r>
          <a:r>
            <a:rPr lang="en-US" sz="1400" kern="1200"/>
            <a:t>.</a:t>
          </a:r>
        </a:p>
      </dsp:txBody>
      <dsp:txXfrm>
        <a:off x="445533" y="848104"/>
        <a:ext cx="7684338" cy="566296"/>
      </dsp:txXfrm>
    </dsp:sp>
    <dsp:sp modelId="{0371B418-8DFC-4049-AFF2-00F5A187C4CF}">
      <dsp:nvSpPr>
        <dsp:cNvPr id="0" name=""/>
        <dsp:cNvSpPr/>
      </dsp:nvSpPr>
      <dsp:spPr>
        <a:xfrm>
          <a:off x="0" y="1641046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B1F559-CBE8-4FF0-95F2-4FD52B8099BF}">
      <dsp:nvSpPr>
        <dsp:cNvPr id="0" name=""/>
        <dsp:cNvSpPr/>
      </dsp:nvSpPr>
      <dsp:spPr>
        <a:xfrm>
          <a:off x="116633" y="1717156"/>
          <a:ext cx="212267" cy="2120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BB107-AD4C-4FD8-BF2B-5F0631842CAF}">
      <dsp:nvSpPr>
        <dsp:cNvPr id="0" name=""/>
        <dsp:cNvSpPr/>
      </dsp:nvSpPr>
      <dsp:spPr>
        <a:xfrm>
          <a:off x="445533" y="1555975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/>
            <a:t>Requirement gathering </a:t>
          </a:r>
          <a:r>
            <a:rPr lang="en-US" sz="1400" kern="1200" dirty="0"/>
            <a:t>where elicitation techniques have been applied like JAD session, interview with stakeholders</a:t>
          </a:r>
        </a:p>
      </dsp:txBody>
      <dsp:txXfrm>
        <a:off x="445533" y="1555975"/>
        <a:ext cx="7684338" cy="566296"/>
      </dsp:txXfrm>
    </dsp:sp>
    <dsp:sp modelId="{EF35C8F8-6D2E-4709-878D-2346F583A1FB}">
      <dsp:nvSpPr>
        <dsp:cNvPr id="0" name=""/>
        <dsp:cNvSpPr/>
      </dsp:nvSpPr>
      <dsp:spPr>
        <a:xfrm>
          <a:off x="0" y="2343527"/>
          <a:ext cx="8229600" cy="6652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730B6C-04E2-4F90-B798-64A5BC449A09}">
      <dsp:nvSpPr>
        <dsp:cNvPr id="0" name=""/>
        <dsp:cNvSpPr/>
      </dsp:nvSpPr>
      <dsp:spPr>
        <a:xfrm>
          <a:off x="116633" y="2490442"/>
          <a:ext cx="212267" cy="21206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2FC21-9DC8-483F-BAD9-6B278E0363C1}">
      <dsp:nvSpPr>
        <dsp:cNvPr id="0" name=""/>
        <dsp:cNvSpPr/>
      </dsp:nvSpPr>
      <dsp:spPr>
        <a:xfrm>
          <a:off x="445533" y="2403690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Product backlog has been created in the form of user stories, </a:t>
          </a:r>
          <a:r>
            <a:rPr lang="en-US" sz="1400" b="1" u="sng" kern="1200" dirty="0"/>
            <a:t>user stories are nothing but the requirements which we have collected from stakeholders</a:t>
          </a:r>
          <a:r>
            <a:rPr lang="en-US" sz="1400" kern="1200" dirty="0"/>
            <a:t>. This will be done through user story workshop</a:t>
          </a:r>
        </a:p>
      </dsp:txBody>
      <dsp:txXfrm>
        <a:off x="445533" y="2403690"/>
        <a:ext cx="7684338" cy="566296"/>
      </dsp:txXfrm>
    </dsp:sp>
    <dsp:sp modelId="{FE0567A9-459E-4D3F-A187-99E04556E5C2}">
      <dsp:nvSpPr>
        <dsp:cNvPr id="0" name=""/>
        <dsp:cNvSpPr/>
      </dsp:nvSpPr>
      <dsp:spPr>
        <a:xfrm>
          <a:off x="0" y="3217900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55B18E-2D4A-4CF7-9C61-8CCB99109BA0}">
      <dsp:nvSpPr>
        <dsp:cNvPr id="0" name=""/>
        <dsp:cNvSpPr/>
      </dsp:nvSpPr>
      <dsp:spPr>
        <a:xfrm>
          <a:off x="116633" y="3283374"/>
          <a:ext cx="212267" cy="21206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5F3CF-E451-4369-A7B0-D8775C949C8D}">
      <dsp:nvSpPr>
        <dsp:cNvPr id="0" name=""/>
        <dsp:cNvSpPr/>
      </dsp:nvSpPr>
      <dsp:spPr>
        <a:xfrm>
          <a:off x="445533" y="3111561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 the user story workshop </a:t>
          </a:r>
          <a:r>
            <a:rPr lang="en-US" sz="1400" b="1" u="sng" kern="1200" dirty="0"/>
            <a:t>BV, CP,</a:t>
          </a:r>
          <a:r>
            <a:rPr lang="en-US" sz="1400" kern="1200" dirty="0"/>
            <a:t> and acceptance criteria will be created.</a:t>
          </a:r>
        </a:p>
      </dsp:txBody>
      <dsp:txXfrm>
        <a:off x="445533" y="3111561"/>
        <a:ext cx="7684338" cy="566296"/>
      </dsp:txXfrm>
    </dsp:sp>
    <dsp:sp modelId="{E3F366D1-0F98-4A70-BF63-49109A121649}">
      <dsp:nvSpPr>
        <dsp:cNvPr id="0" name=""/>
        <dsp:cNvSpPr/>
      </dsp:nvSpPr>
      <dsp:spPr>
        <a:xfrm>
          <a:off x="0" y="3904503"/>
          <a:ext cx="8229600" cy="3855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9FCC91-BDAE-453C-88BE-C86886D30536}">
      <dsp:nvSpPr>
        <dsp:cNvPr id="0" name=""/>
        <dsp:cNvSpPr/>
      </dsp:nvSpPr>
      <dsp:spPr>
        <a:xfrm>
          <a:off x="116633" y="4001878"/>
          <a:ext cx="212267" cy="21206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73061-E97C-4BFA-A62E-F41BEEE3DBD6}">
      <dsp:nvSpPr>
        <dsp:cNvPr id="0" name=""/>
        <dsp:cNvSpPr/>
      </dsp:nvSpPr>
      <dsp:spPr>
        <a:xfrm>
          <a:off x="445533" y="3819432"/>
          <a:ext cx="7684338" cy="566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933" tIns="59933" rIns="59933" bIns="5993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All the user stories are </a:t>
          </a:r>
          <a:r>
            <a:rPr lang="en-US" sz="1400" b="1" u="sng" kern="1200"/>
            <a:t>prioritized</a:t>
          </a:r>
          <a:r>
            <a:rPr lang="en-US" sz="1400" kern="1200"/>
            <a:t> using the </a:t>
          </a:r>
          <a:r>
            <a:rPr lang="en-US" sz="1400" b="1" u="sng" kern="1200"/>
            <a:t>Moscow technique</a:t>
          </a:r>
          <a:endParaRPr lang="en-US" sz="1400" kern="1200"/>
        </a:p>
      </dsp:txBody>
      <dsp:txXfrm>
        <a:off x="445533" y="3819432"/>
        <a:ext cx="7684338" cy="5662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903AC-CDB0-441C-B4AA-E1AF425F492F}">
      <dsp:nvSpPr>
        <dsp:cNvPr id="0" name=""/>
        <dsp:cNvSpPr/>
      </dsp:nvSpPr>
      <dsp:spPr>
        <a:xfrm>
          <a:off x="0" y="493724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And then the sprint starts, there will be part of the </a:t>
          </a:r>
          <a:r>
            <a:rPr lang="en-US" sz="1400" b="1" u="sng" kern="1200" dirty="0"/>
            <a:t>delivery of working software in two weeks of sprints</a:t>
          </a:r>
          <a:endParaRPr lang="en-US" sz="1400" kern="1200" dirty="0"/>
        </a:p>
      </dsp:txBody>
      <dsp:txXfrm>
        <a:off x="27149" y="520873"/>
        <a:ext cx="8175302" cy="501854"/>
      </dsp:txXfrm>
    </dsp:sp>
    <dsp:sp modelId="{0EA8AE50-4F2B-456E-BC78-98B90A650C6B}">
      <dsp:nvSpPr>
        <dsp:cNvPr id="0" name=""/>
        <dsp:cNvSpPr/>
      </dsp:nvSpPr>
      <dsp:spPr>
        <a:xfrm>
          <a:off x="0" y="1090197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Sprint ceremonies will be conducted, which will consist of </a:t>
          </a:r>
          <a:r>
            <a:rPr lang="en-US" sz="1400" b="1" u="sng" kern="1200" dirty="0"/>
            <a:t>daily scrum meetings</a:t>
          </a:r>
          <a:r>
            <a:rPr lang="en-US" sz="1400" b="1" kern="1200" dirty="0"/>
            <a:t>, </a:t>
          </a:r>
          <a:r>
            <a:rPr lang="en-US" sz="1400" b="1" u="sng" kern="1200" dirty="0"/>
            <a:t>sprint planning meetings, sprint retrospective meetings, and sprint review meetings</a:t>
          </a:r>
          <a:r>
            <a:rPr lang="en-US" sz="1400" u="sng" kern="1200" dirty="0"/>
            <a:t> </a:t>
          </a:r>
          <a:r>
            <a:rPr lang="en-US" sz="1400" kern="1200" dirty="0"/>
            <a:t>to update the process and clarify doubts.</a:t>
          </a:r>
        </a:p>
      </dsp:txBody>
      <dsp:txXfrm>
        <a:off x="27149" y="1117346"/>
        <a:ext cx="8175302" cy="501854"/>
      </dsp:txXfrm>
    </dsp:sp>
    <dsp:sp modelId="{73BF7F4A-06DB-423E-9F8B-C547D460F029}">
      <dsp:nvSpPr>
        <dsp:cNvPr id="0" name=""/>
        <dsp:cNvSpPr/>
      </dsp:nvSpPr>
      <dsp:spPr>
        <a:xfrm>
          <a:off x="0" y="1686669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When the user story fulfills all acceptance criteria and completes the documentation related to it then we consider it </a:t>
          </a:r>
          <a:r>
            <a:rPr lang="en-US" sz="1400" b="1" kern="1200"/>
            <a:t>Done</a:t>
          </a:r>
          <a:endParaRPr lang="en-US" sz="1400" kern="1200"/>
        </a:p>
      </dsp:txBody>
      <dsp:txXfrm>
        <a:off x="27149" y="1713818"/>
        <a:ext cx="8175302" cy="501854"/>
      </dsp:txXfrm>
    </dsp:sp>
    <dsp:sp modelId="{A4740555-7076-4F87-880B-8AAFAC07469D}">
      <dsp:nvSpPr>
        <dsp:cNvPr id="0" name=""/>
        <dsp:cNvSpPr/>
      </dsp:nvSpPr>
      <dsp:spPr>
        <a:xfrm>
          <a:off x="0" y="2283141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product </a:t>
          </a:r>
          <a:r>
            <a:rPr lang="en-US" sz="1400" b="1" u="sng" kern="1200"/>
            <a:t>burn-down chart </a:t>
          </a:r>
          <a:r>
            <a:rPr lang="en-US" sz="1400" kern="1200"/>
            <a:t>is prepared by the product owner to update the work</a:t>
          </a:r>
        </a:p>
      </dsp:txBody>
      <dsp:txXfrm>
        <a:off x="27149" y="2310290"/>
        <a:ext cx="8175302" cy="501854"/>
      </dsp:txXfrm>
    </dsp:sp>
    <dsp:sp modelId="{F24A00F7-0272-4F5F-ABFE-FC027A306A72}">
      <dsp:nvSpPr>
        <dsp:cNvPr id="0" name=""/>
        <dsp:cNvSpPr/>
      </dsp:nvSpPr>
      <dsp:spPr>
        <a:xfrm>
          <a:off x="0" y="2879613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Tools like </a:t>
          </a:r>
          <a:r>
            <a:rPr lang="en-US" sz="1400" b="1" u="sng" kern="1200"/>
            <a:t>Jira</a:t>
          </a:r>
          <a:r>
            <a:rPr lang="en-US" sz="1400" kern="1200"/>
            <a:t> is used for managing all activities</a:t>
          </a:r>
        </a:p>
      </dsp:txBody>
      <dsp:txXfrm>
        <a:off x="27149" y="2906762"/>
        <a:ext cx="8175302" cy="501854"/>
      </dsp:txXfrm>
    </dsp:sp>
    <dsp:sp modelId="{67C0315F-6B79-4B42-BE8A-B010CDE00992}">
      <dsp:nvSpPr>
        <dsp:cNvPr id="0" name=""/>
        <dsp:cNvSpPr/>
      </dsp:nvSpPr>
      <dsp:spPr>
        <a:xfrm>
          <a:off x="0" y="3476085"/>
          <a:ext cx="8229600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If a change request has come then these requests are welcomed and the team will work accordingly</a:t>
          </a:r>
        </a:p>
      </dsp:txBody>
      <dsp:txXfrm>
        <a:off x="27149" y="3503234"/>
        <a:ext cx="8175302" cy="5018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0C646-A293-4E13-A215-1D3E30BCCF09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CFABA8-2B25-454C-966E-573CF2400A0D}">
      <dsp:nvSpPr>
        <dsp:cNvPr id="0" name=""/>
        <dsp:cNvSpPr/>
      </dsp:nvSpPr>
      <dsp:spPr>
        <a:xfrm>
          <a:off x="2281784" y="429966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LIMS will provide sample and quality requirements.</a:t>
          </a:r>
        </a:p>
      </dsp:txBody>
      <dsp:txXfrm>
        <a:off x="2367950" y="516132"/>
        <a:ext cx="1592793" cy="1592793"/>
      </dsp:txXfrm>
    </dsp:sp>
    <dsp:sp modelId="{80EA1CB6-9A9E-41B1-9C2A-A5E36AEE855A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Lyophilizer will execute freeze-drying based on predefined parameters.</a:t>
          </a:r>
        </a:p>
      </dsp:txBody>
      <dsp:txXfrm>
        <a:off x="4268855" y="516132"/>
        <a:ext cx="1592793" cy="1592793"/>
      </dsp:txXfrm>
    </dsp:sp>
    <dsp:sp modelId="{1D55EC15-5805-4F54-935D-A244FA34E203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Real-time data exchange for process monitoring and quality assurance.</a:t>
          </a:r>
        </a:p>
      </dsp:txBody>
      <dsp:txXfrm>
        <a:off x="2367950" y="2417036"/>
        <a:ext cx="1592793" cy="1592793"/>
      </dsp:txXfrm>
    </dsp:sp>
    <dsp:sp modelId="{ADC835CD-DB32-4412-8EFF-A23EDD235698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Feedback loop for continuous optimization.</a:t>
          </a:r>
        </a:p>
      </dsp:txBody>
      <dsp:txXfrm>
        <a:off x="4268855" y="2417036"/>
        <a:ext cx="1592793" cy="1592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Vaccine storage and manufacturing">
            <a:extLst>
              <a:ext uri="{FF2B5EF4-FFF2-40B4-BE49-F238E27FC236}">
                <a16:creationId xmlns:a16="http://schemas.microsoft.com/office/drawing/2014/main" id="{5ED0240E-F003-FB4E-845D-9E53A30763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718" r="23832" b="-1"/>
          <a:stretch/>
        </p:blipFill>
        <p:spPr>
          <a:xfrm>
            <a:off x="4577270" y="10"/>
            <a:ext cx="4566728" cy="6857990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7268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7268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0" y="328512"/>
            <a:ext cx="3583791" cy="162897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b="1" i="1" u="sng" dirty="0" err="1"/>
              <a:t>Lyophilizer</a:t>
            </a:r>
            <a:endParaRPr lang="en-US" sz="35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0" y="2884929"/>
            <a:ext cx="3494817" cy="337413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Prepared By: Tushar Musale</a:t>
            </a:r>
          </a:p>
          <a:p>
            <a:r>
              <a:rPr lang="en-US" sz="1700" dirty="0"/>
              <a:t>Date: 24-01-2025</a:t>
            </a:r>
          </a:p>
          <a:p>
            <a:r>
              <a:rPr lang="en-US" sz="1700" dirty="0" err="1"/>
              <a:t>Ventri</a:t>
            </a:r>
            <a:r>
              <a:rPr lang="en-US" sz="1700" dirty="0"/>
              <a:t> Biologicals - Vaccine Manufacturing Plant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System Integration 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6A58C5F-B04E-2294-2AA9-F2A981DA5C0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2" y="350196"/>
            <a:ext cx="3485178" cy="1624520"/>
          </a:xfrm>
        </p:spPr>
        <p:txBody>
          <a:bodyPr anchor="ctr">
            <a:normAutofit/>
          </a:bodyPr>
          <a:lstStyle/>
          <a:p>
            <a:r>
              <a:rPr lang="en-US" sz="3500"/>
              <a:t>Key Features of LIMS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1" y="2743200"/>
            <a:ext cx="3485179" cy="3613149"/>
          </a:xfrm>
        </p:spPr>
        <p:txBody>
          <a:bodyPr anchor="ctr">
            <a:normAutofit/>
          </a:bodyPr>
          <a:lstStyle/>
          <a:p>
            <a:r>
              <a:rPr lang="en-US" sz="1700"/>
              <a:t>- Automatic data capture from lyophilizer sensors.</a:t>
            </a:r>
          </a:p>
          <a:p>
            <a:r>
              <a:rPr lang="en-US" sz="1700"/>
              <a:t>- Batch record generation for regulatory compliance.</a:t>
            </a:r>
          </a:p>
          <a:p>
            <a:r>
              <a:rPr lang="en-US" sz="1700"/>
              <a:t>- Real-time monitoring of critical parameters (temperature, pressure).</a:t>
            </a:r>
          </a:p>
          <a:p>
            <a:r>
              <a:rPr lang="en-US" sz="1700"/>
              <a:t>- Comprehensive audit trails and quality reporting.</a:t>
            </a:r>
          </a:p>
        </p:txBody>
      </p:sp>
      <p:pic>
        <p:nvPicPr>
          <p:cNvPr id="5" name="Picture 4" descr="Digital financial graph">
            <a:extLst>
              <a:ext uri="{FF2B5EF4-FFF2-40B4-BE49-F238E27FC236}">
                <a16:creationId xmlns:a16="http://schemas.microsoft.com/office/drawing/2014/main" id="{19460BCD-8A32-7413-F46F-4CABB5CB77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872" r="23586"/>
          <a:stretch/>
        </p:blipFill>
        <p:spPr>
          <a:xfrm>
            <a:off x="4572000" y="1"/>
            <a:ext cx="457711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Anticipated Benefits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A2C084-7DEB-7B66-C319-1ECCB77288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530289" cy="6858000"/>
            <a:chOff x="651279" y="598259"/>
            <a:chExt cx="10889442" cy="5680742"/>
          </a:xfrm>
        </p:grpSpPr>
        <p:sp>
          <p:nvSpPr>
            <p:cNvPr id="31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88" y="841248"/>
            <a:ext cx="2636433" cy="5340097"/>
          </a:xfrm>
        </p:spPr>
        <p:txBody>
          <a:bodyPr anchor="ctr">
            <a:normAutofit/>
          </a:bodyPr>
          <a:lstStyle/>
          <a:p>
            <a:pPr algn="l"/>
            <a:r>
              <a:rPr lang="en-US" sz="4200">
                <a:solidFill>
                  <a:schemeClr val="bg1"/>
                </a:solidFill>
              </a:rPr>
              <a:t>Resources Required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7BD22DE0-B300-9BE0-5414-A67CE44239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479296"/>
              </p:ext>
            </p:extLst>
          </p:nvPr>
        </p:nvGraphicFramePr>
        <p:xfrm>
          <a:off x="3739414" y="231006"/>
          <a:ext cx="4775935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Risks and Mitigation Strategies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8A56F8-0D2D-FB03-5D1D-8F25598782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18503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6F39C2-8746-4599-843B-CED156C40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D714AD-9E94-4752-AA45-D4B0EAAB5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52"/>
            <a:ext cx="3333122" cy="632334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8A6D97-824C-E86D-7CE7-5A139A4EF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558" y="767258"/>
            <a:ext cx="2407001" cy="5323484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Dependencies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F89E09-42FB-4694-96E4-95652B1D8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19882" y="3404998"/>
            <a:ext cx="6858002" cy="4800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D3C032-881F-4579-A4BF-0FA966E9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9144000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20B296-0F38-7162-C1FF-721FD1A40B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279284"/>
              </p:ext>
            </p:extLst>
          </p:nvPr>
        </p:nvGraphicFramePr>
        <p:xfrm>
          <a:off x="3932187" y="1005298"/>
          <a:ext cx="4817176" cy="5085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1108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r>
              <a:rPr lang="en-US" sz="630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930" y="2969469"/>
            <a:ext cx="6056111" cy="2800395"/>
          </a:xfrm>
        </p:spPr>
        <p:txBody>
          <a:bodyPr anchor="t">
            <a:normAutofit/>
          </a:bodyPr>
          <a:lstStyle/>
          <a:p>
            <a:r>
              <a:rPr lang="en-US" sz="1900"/>
              <a:t>The integration of a new lyophilizer with LIMS at Ventri Biologicals will:</a:t>
            </a:r>
          </a:p>
          <a:p>
            <a:r>
              <a:rPr lang="en-US" sz="1900"/>
              <a:t>- Enhance process efficiency and compliance.</a:t>
            </a:r>
          </a:p>
          <a:p>
            <a:r>
              <a:rPr lang="en-US" sz="1900"/>
              <a:t>- Improve data accuracy and operational traceability.</a:t>
            </a:r>
          </a:p>
          <a:p>
            <a:r>
              <a:rPr lang="en-US" sz="1900"/>
              <a:t>- Position the company for scalable and sustainable vaccine production.</a:t>
            </a:r>
          </a:p>
          <a:p>
            <a:endParaRPr lang="en-US" sz="1900"/>
          </a:p>
          <a:p>
            <a:r>
              <a:rPr lang="en-US" sz="1900"/>
              <a:t>Request approval to proceed with the project.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Situation</a:t>
            </a:r>
          </a:p>
        </p:txBody>
      </p:sp>
      <p:graphicFrame>
        <p:nvGraphicFramePr>
          <p:cNvPr id="17" name="Rectangle 1">
            <a:extLst>
              <a:ext uri="{FF2B5EF4-FFF2-40B4-BE49-F238E27FC236}">
                <a16:creationId xmlns:a16="http://schemas.microsoft.com/office/drawing/2014/main" id="{2EB281BC-747F-B923-E89F-F68B1A2C9D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3B0EC-F257-E459-2DA8-C2C68135F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A2DE98-E579-1C74-CBA8-C5BC026B39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401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F48A-C8BA-8B7C-D35A-363E19F2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E0D80E-417E-A9A7-13AF-61CDB9D3D4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2010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313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83C333-E569-01DB-EAC3-8D095BC5F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rPr lang="en-US"/>
              <a:t>Purpose Statement (GOAL)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F32641-E3E9-0775-DAB6-9FA996D4AB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299295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9296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Project Objectives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8FFFDC1-8AF2-D415-C996-C025F9C7F1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96119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0B96C5-FC74-1E97-9990-7F0BC8BC71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4834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Methods/Approach</a:t>
            </a:r>
            <a:endParaRPr lang="en-US" dirty="0"/>
          </a:p>
        </p:txBody>
      </p:sp>
      <p:graphicFrame>
        <p:nvGraphicFramePr>
          <p:cNvPr id="21" name="Content Placeholder 3">
            <a:extLst>
              <a:ext uri="{FF2B5EF4-FFF2-40B4-BE49-F238E27FC236}">
                <a16:creationId xmlns:a16="http://schemas.microsoft.com/office/drawing/2014/main" id="{EFAED971-7CED-28FB-8CFA-3BFA5C55C2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3130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7BCF3-D5E6-4459-03DA-EDB38657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Methods/Approach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D94983-5F38-37CF-BDEB-0E950A8DEE4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61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823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Lyophilizer</vt:lpstr>
      <vt:lpstr>Situation</vt:lpstr>
      <vt:lpstr>Problem</vt:lpstr>
      <vt:lpstr>Opportunity</vt:lpstr>
      <vt:lpstr>Purpose Statement (GOAL)</vt:lpstr>
      <vt:lpstr>Project Objectives</vt:lpstr>
      <vt:lpstr>Success Criteria</vt:lpstr>
      <vt:lpstr>Methods/Approach</vt:lpstr>
      <vt:lpstr>Methods/Approach</vt:lpstr>
      <vt:lpstr>System Integration Overview</vt:lpstr>
      <vt:lpstr>Key Features of LIMS Integration</vt:lpstr>
      <vt:lpstr>Anticipated Benefits</vt:lpstr>
      <vt:lpstr>Resources Required</vt:lpstr>
      <vt:lpstr>Risks and Mitigation Strategies</vt:lpstr>
      <vt:lpstr>Dependencies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Tushar Musale</cp:lastModifiedBy>
  <cp:revision>17</cp:revision>
  <dcterms:created xsi:type="dcterms:W3CDTF">2013-01-27T09:14:16Z</dcterms:created>
  <dcterms:modified xsi:type="dcterms:W3CDTF">2025-01-27T08:14:54Z</dcterms:modified>
  <cp:category/>
</cp:coreProperties>
</file>