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6AEE7CE-CC20-477C-9B29-BF3F53BA009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1871-651A-4C94-861A-AC1F92C2717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81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E7CE-CC20-477C-9B29-BF3F53BA009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1871-651A-4C94-861A-AC1F92C2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E7CE-CC20-477C-9B29-BF3F53BA009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1871-651A-4C94-861A-AC1F92C2717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36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E7CE-CC20-477C-9B29-BF3F53BA009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1871-651A-4C94-861A-AC1F92C2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6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E7CE-CC20-477C-9B29-BF3F53BA009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1871-651A-4C94-861A-AC1F92C271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73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E7CE-CC20-477C-9B29-BF3F53BA009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1871-651A-4C94-861A-AC1F92C2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2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E7CE-CC20-477C-9B29-BF3F53BA009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1871-651A-4C94-861A-AC1F92C2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1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E7CE-CC20-477C-9B29-BF3F53BA009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1871-651A-4C94-861A-AC1F92C2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0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E7CE-CC20-477C-9B29-BF3F53BA009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1871-651A-4C94-861A-AC1F92C2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8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E7CE-CC20-477C-9B29-BF3F53BA009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1871-651A-4C94-861A-AC1F92C2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6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E7CE-CC20-477C-9B29-BF3F53BA009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1871-651A-4C94-861A-AC1F92C2717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12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6AEE7CE-CC20-477C-9B29-BF3F53BA009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AED1871-651A-4C94-861A-AC1F92C2717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654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30B39-051E-417B-B7BA-AE63C9FC94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Metal - an agile scrum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48CA7-8BD0-4B01-9EB7-8F3009B92D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Jay Kishan Sahu</a:t>
            </a:r>
            <a:br>
              <a:rPr lang="en-US" dirty="0"/>
            </a:br>
            <a:r>
              <a:rPr lang="en-US" dirty="0"/>
              <a:t>Date: 4/23/2025 </a:t>
            </a:r>
          </a:p>
        </p:txBody>
      </p:sp>
    </p:spTree>
    <p:extLst>
      <p:ext uri="{BB962C8B-B14F-4D97-AF65-F5344CB8AC3E}">
        <p14:creationId xmlns:p14="http://schemas.microsoft.com/office/powerpoint/2010/main" val="1864640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E1CE6-0BAF-4A59-978B-C7068678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D0223-A672-4599-80AC-8C8F7BFA3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 Owner – Dakshesh</a:t>
            </a:r>
          </a:p>
          <a:p>
            <a:r>
              <a:rPr lang="en-US" dirty="0"/>
              <a:t>Scrum Master – Paresh</a:t>
            </a:r>
          </a:p>
          <a:p>
            <a:r>
              <a:rPr lang="en-US" dirty="0"/>
              <a:t>Business Analyst – Jay Kishan</a:t>
            </a:r>
          </a:p>
          <a:p>
            <a:r>
              <a:rPr lang="en-US" dirty="0"/>
              <a:t>Developers – Gunjan, Puneet, Bala</a:t>
            </a:r>
          </a:p>
          <a:p>
            <a:r>
              <a:rPr lang="en-US" dirty="0"/>
              <a:t>Testers – Vihana, Vipul</a:t>
            </a:r>
          </a:p>
          <a:p>
            <a:r>
              <a:rPr lang="en-US" dirty="0"/>
              <a:t>Stakeholders – Recruiters, Delivery Managers, TAG team, SD team</a:t>
            </a:r>
          </a:p>
        </p:txBody>
      </p:sp>
    </p:spTree>
    <p:extLst>
      <p:ext uri="{BB962C8B-B14F-4D97-AF65-F5344CB8AC3E}">
        <p14:creationId xmlns:p14="http://schemas.microsoft.com/office/powerpoint/2010/main" val="1306820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E1CE6-0BAF-4A59-978B-C7068678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and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D0223-A672-4599-80AC-8C8F7BFA3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Risks: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200" dirty="0"/>
              <a:t>Resistance to change from users.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200" dirty="0"/>
              <a:t>Delays in API responses from integrated systems.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200" dirty="0"/>
              <a:t>Misalignment in stakeholder expectations.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Dependencies: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200" dirty="0"/>
              <a:t>Data from Monster, CES, CareerBuilder.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200" dirty="0"/>
              <a:t>Sovern and Workflow API availability.</a:t>
            </a:r>
          </a:p>
        </p:txBody>
      </p:sp>
    </p:spTree>
    <p:extLst>
      <p:ext uri="{BB962C8B-B14F-4D97-AF65-F5344CB8AC3E}">
        <p14:creationId xmlns:p14="http://schemas.microsoft.com/office/powerpoint/2010/main" val="2129992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E1CE6-0BAF-4A59-978B-C7068678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D0223-A672-4599-80AC-8C8F7BFA3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Agile Scrum project aims to elevate the METal application’s efficiency, accuracy, and usability by resolving current integration challenges and enhancing workflows. With clear SMART goals, a cross-functional team, and iterative delivery, the project is poised to significantly improve recruitment operations and stakeholder satisfaction.</a:t>
            </a:r>
          </a:p>
        </p:txBody>
      </p:sp>
    </p:spTree>
    <p:extLst>
      <p:ext uri="{BB962C8B-B14F-4D97-AF65-F5344CB8AC3E}">
        <p14:creationId xmlns:p14="http://schemas.microsoft.com/office/powerpoint/2010/main" val="1588421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E1CE6-0BAF-4A59-978B-C7068678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D0223-A672-4599-80AC-8C8F7BFA3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The METal (Manage and Engage Talent) application is integral for managing requisitions, candidate sourcing, and client-vendor interactions in the recruitment lifecycle.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Integrated with platforms like Monster, CareerBuilder, Sovern, and Workflow for end-to-end hiring processes.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Used by multiple roles: Recruiters, Delivery Managers, Account Managers, and the TAG team.</a:t>
            </a:r>
          </a:p>
        </p:txBody>
      </p:sp>
    </p:spTree>
    <p:extLst>
      <p:ext uri="{BB962C8B-B14F-4D97-AF65-F5344CB8AC3E}">
        <p14:creationId xmlns:p14="http://schemas.microsoft.com/office/powerpoint/2010/main" val="350024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E1CE6-0BAF-4A59-978B-C7068678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D0223-A672-4599-80AC-8C8F7BFA3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Manual and redundant data entry points reduce operational efficiency.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Limited visibility across stakeholders due to inconsistent reporting and tracking mechanisms.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Integration complexity with third-party tools leading to delayed updates and errors.</a:t>
            </a:r>
          </a:p>
        </p:txBody>
      </p:sp>
    </p:spTree>
    <p:extLst>
      <p:ext uri="{BB962C8B-B14F-4D97-AF65-F5344CB8AC3E}">
        <p14:creationId xmlns:p14="http://schemas.microsoft.com/office/powerpoint/2010/main" val="364661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E1CE6-0BAF-4A59-978B-C7068678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D0223-A672-4599-80AC-8C8F7BFA3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Streamline the end-to-end recruitment process with enhanced usability and automation.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Improve system integration with third-party tools for real-time updates.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Boost candidate redeployment effectiveness through improved TAG team workflows.</a:t>
            </a:r>
          </a:p>
        </p:txBody>
      </p:sp>
    </p:spTree>
    <p:extLst>
      <p:ext uri="{BB962C8B-B14F-4D97-AF65-F5344CB8AC3E}">
        <p14:creationId xmlns:p14="http://schemas.microsoft.com/office/powerpoint/2010/main" val="472556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E1CE6-0BAF-4A59-978B-C7068678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D0223-A672-4599-80AC-8C8F7BFA3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To enhance the METal application by improving system integration, streamlining candidate and requisition management workflows, and enabling better stakeholder collaboration through Agile Scrum methodology.</a:t>
            </a:r>
          </a:p>
        </p:txBody>
      </p:sp>
    </p:spTree>
    <p:extLst>
      <p:ext uri="{BB962C8B-B14F-4D97-AF65-F5344CB8AC3E}">
        <p14:creationId xmlns:p14="http://schemas.microsoft.com/office/powerpoint/2010/main" val="112310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E1CE6-0BAF-4A59-978B-C7068678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D0223-A672-4599-80AC-8C8F7BFA3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Requirement elicitation from stakeholders.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User story creation and grooming.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Sprint planning and execution.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UI/UX enhancements for candidate/requisition screens.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Integration improvements with Sovern, Workflow, and VISITe.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System testing and feedback cycles.</a:t>
            </a:r>
          </a:p>
        </p:txBody>
      </p:sp>
    </p:spTree>
    <p:extLst>
      <p:ext uri="{BB962C8B-B14F-4D97-AF65-F5344CB8AC3E}">
        <p14:creationId xmlns:p14="http://schemas.microsoft.com/office/powerpoint/2010/main" val="2403634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E1CE6-0BAF-4A59-978B-C7068678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D0223-A672-4599-80AC-8C8F7BFA3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Specific: Reduce requisition processing time by 30%.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Measurable: Improve integration response time to under 5 seconds.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Achievable: Implement 10 high-priority user stories per sprint.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Relevant: Align features with the needs of recruiters, DMs, and TAG team.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Time-bound: Complete all enhancements in 4 sprints (8 weeks).</a:t>
            </a:r>
          </a:p>
        </p:txBody>
      </p:sp>
    </p:spTree>
    <p:extLst>
      <p:ext uri="{BB962C8B-B14F-4D97-AF65-F5344CB8AC3E}">
        <p14:creationId xmlns:p14="http://schemas.microsoft.com/office/powerpoint/2010/main" val="953609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E1CE6-0BAF-4A59-978B-C7068678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D0223-A672-4599-80AC-8C8F7BFA3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Agile Scrum framework with 2-week sprints.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Daily stand-ups for progress tracking.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Sprint reviews with stakeholders for continuous feedback.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Retrospectives to refine team processes.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JIRA for backlog and sprint management.</a:t>
            </a:r>
          </a:p>
        </p:txBody>
      </p:sp>
    </p:spTree>
    <p:extLst>
      <p:ext uri="{BB962C8B-B14F-4D97-AF65-F5344CB8AC3E}">
        <p14:creationId xmlns:p14="http://schemas.microsoft.com/office/powerpoint/2010/main" val="2770889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E1CE6-0BAF-4A59-978B-C7068678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D0223-A672-4599-80AC-8C8F7BFA3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Issue is discovered and reported by key users (Recruiters, DMs, TAG team).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Prioritize backlog items based on business impact.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Deliver incrementally through MVP-focused sprints.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Continuous integration and validation of new features</a:t>
            </a:r>
          </a:p>
        </p:txBody>
      </p:sp>
    </p:spTree>
    <p:extLst>
      <p:ext uri="{BB962C8B-B14F-4D97-AF65-F5344CB8AC3E}">
        <p14:creationId xmlns:p14="http://schemas.microsoft.com/office/powerpoint/2010/main" val="4152399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51</TotalTime>
  <Words>481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Courier New</vt:lpstr>
      <vt:lpstr>Tw Cen MT</vt:lpstr>
      <vt:lpstr>Tw Cen MT Condensed</vt:lpstr>
      <vt:lpstr>Wingdings</vt:lpstr>
      <vt:lpstr>Wingdings 3</vt:lpstr>
      <vt:lpstr>Integral</vt:lpstr>
      <vt:lpstr>Metal - an agile scrum project</vt:lpstr>
      <vt:lpstr>Situation</vt:lpstr>
      <vt:lpstr>Problem</vt:lpstr>
      <vt:lpstr>Opportunity</vt:lpstr>
      <vt:lpstr>Purpose statements</vt:lpstr>
      <vt:lpstr>Project Activities</vt:lpstr>
      <vt:lpstr>Success Criteria</vt:lpstr>
      <vt:lpstr>Methods</vt:lpstr>
      <vt:lpstr>approach</vt:lpstr>
      <vt:lpstr>Resources</vt:lpstr>
      <vt:lpstr>Risks and dependencies</vt:lpstr>
      <vt:lpstr>Executive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 - an agile scrum project</dc:title>
  <dc:creator>Jay Kishan</dc:creator>
  <cp:lastModifiedBy>Jay Kishan</cp:lastModifiedBy>
  <cp:revision>5</cp:revision>
  <dcterms:created xsi:type="dcterms:W3CDTF">2025-04-23T05:45:55Z</dcterms:created>
  <dcterms:modified xsi:type="dcterms:W3CDTF">2025-04-23T06:37:02Z</dcterms:modified>
</cp:coreProperties>
</file>