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C010-E10B-4CF7-947A-F614D3966858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499E-CCF4-4FB6-8800-E6566D35F82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3805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C010-E10B-4CF7-947A-F614D3966858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499E-CCF4-4FB6-8800-E6566D35F82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0406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C010-E10B-4CF7-947A-F614D3966858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499E-CCF4-4FB6-8800-E6566D35F82D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19437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C010-E10B-4CF7-947A-F614D3966858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499E-CCF4-4FB6-8800-E6566D35F82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9530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C010-E10B-4CF7-947A-F614D3966858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499E-CCF4-4FB6-8800-E6566D35F82D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13759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C010-E10B-4CF7-947A-F614D3966858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499E-CCF4-4FB6-8800-E6566D35F82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82881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C010-E10B-4CF7-947A-F614D3966858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499E-CCF4-4FB6-8800-E6566D35F82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0003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C010-E10B-4CF7-947A-F614D3966858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499E-CCF4-4FB6-8800-E6566D35F82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9583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C010-E10B-4CF7-947A-F614D3966858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499E-CCF4-4FB6-8800-E6566D35F82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832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C010-E10B-4CF7-947A-F614D3966858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499E-CCF4-4FB6-8800-E6566D35F82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9435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C010-E10B-4CF7-947A-F614D3966858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499E-CCF4-4FB6-8800-E6566D35F82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8372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C010-E10B-4CF7-947A-F614D3966858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499E-CCF4-4FB6-8800-E6566D35F82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4595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C010-E10B-4CF7-947A-F614D3966858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499E-CCF4-4FB6-8800-E6566D35F82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1737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C010-E10B-4CF7-947A-F614D3966858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499E-CCF4-4FB6-8800-E6566D35F82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330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C010-E10B-4CF7-947A-F614D3966858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499E-CCF4-4FB6-8800-E6566D35F82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7263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C010-E10B-4CF7-947A-F614D3966858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499E-CCF4-4FB6-8800-E6566D35F82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666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EC010-E10B-4CF7-947A-F614D3966858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62A499E-CCF4-4FB6-8800-E6566D35F82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4892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011A6-4FA4-49BD-88E3-88C9A6C0A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5329668" cy="1096899"/>
          </a:xfrm>
        </p:spPr>
        <p:txBody>
          <a:bodyPr>
            <a:noAutofit/>
          </a:bodyPr>
          <a:lstStyle/>
          <a:p>
            <a:r>
              <a:rPr lang="en-US" sz="6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AccuMap</a:t>
            </a:r>
            <a:br>
              <a:rPr lang="en-US" sz="6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IN" sz="6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674DA5-5E19-4E8C-80F1-69080ABDB0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2849527"/>
            <a:ext cx="7721993" cy="1616148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Systematic Map Accuracy Enhancement with Waterfall Approach</a:t>
            </a:r>
          </a:p>
          <a:p>
            <a:pPr algn="ctr"/>
            <a:r>
              <a:rPr lang="en-IN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568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5C3F7-22B8-4786-84E6-36B1E2012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657" y="161778"/>
            <a:ext cx="8596668" cy="473612"/>
          </a:xfrm>
        </p:spPr>
        <p:txBody>
          <a:bodyPr>
            <a:normAutofit/>
          </a:bodyPr>
          <a:lstStyle/>
          <a:p>
            <a:r>
              <a:rPr lang="en-US" sz="20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Resources:</a:t>
            </a:r>
            <a:endParaRPr lang="en-IN" sz="20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EDBBE-45DF-4B69-8FC8-2374BEC44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808" y="928468"/>
            <a:ext cx="8596668" cy="57677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People - (Project Team &amp; Roles)</a:t>
            </a:r>
          </a:p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Sponsor: (Mr. Henry) Funding &amp; Approvals.</a:t>
            </a:r>
          </a:p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Manager: (Mr. Kumar) Project road map, manages timeline, budget, risks and Stakeholder communication. </a:t>
            </a:r>
          </a:p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Business Analyst: (Ms. Sirisha) Gather requirements, define workflows and ensure business needs are met. </a:t>
            </a:r>
          </a:p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AI/ML Engineers: Develop fraud detection algorithms and automated data validation models.</a:t>
            </a:r>
          </a:p>
          <a:p>
            <a:r>
              <a:rPr lang="en-I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Software Developers: Build and integrate system components including APIs and automation tools.</a:t>
            </a:r>
          </a:p>
          <a:p>
            <a:r>
              <a:rPr lang="en-I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Database Administrator: Manages data storage, retrieval and security.</a:t>
            </a:r>
          </a:p>
          <a:p>
            <a:r>
              <a:rPr lang="en-I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QA Testers: Perform functional, regression, and user acceptance testing. </a:t>
            </a:r>
          </a:p>
          <a:p>
            <a:r>
              <a:rPr lang="en-I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UI/UX designers: design intuitive user interfaces for business reviewers and Stakeholders.</a:t>
            </a:r>
          </a:p>
          <a:p>
            <a:r>
              <a:rPr lang="en-I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 &amp; Maintenance Team: Provides post-deployment assistance and issue resolution.</a:t>
            </a:r>
          </a:p>
        </p:txBody>
      </p:sp>
    </p:spTree>
    <p:extLst>
      <p:ext uri="{BB962C8B-B14F-4D97-AF65-F5344CB8AC3E}">
        <p14:creationId xmlns:p14="http://schemas.microsoft.com/office/powerpoint/2010/main" val="2479701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D135F-26EA-4AD3-BD77-2E1FED742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45477"/>
          </a:xfrm>
        </p:spPr>
        <p:txBody>
          <a:bodyPr/>
          <a:lstStyle/>
          <a:p>
            <a:r>
              <a:rPr lang="en-US" sz="20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Time:</a:t>
            </a:r>
            <a:endParaRPr lang="en-IN" sz="20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DC913-9E9B-4DEF-81E9-F837DF4D5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19311"/>
            <a:ext cx="8596668" cy="4522052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Requirement Gathering &amp; Analysis – 3 Months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System Design &amp; Architecture – 3 Months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Development &amp; AI Model Training – 6 Months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Testing &amp; Quality Assurance – 3 Months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User Training &amp; System Deployment – 2 Months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Post-Implementation Support &amp; Optimization – 1 Month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512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D5A66-D574-49C6-8488-B3444E747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59545"/>
          </a:xfrm>
        </p:spPr>
        <p:txBody>
          <a:bodyPr>
            <a:normAutofit/>
          </a:bodyPr>
          <a:lstStyle/>
          <a:p>
            <a:r>
              <a:rPr lang="en-US" sz="20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Budget:</a:t>
            </a:r>
            <a:endParaRPr lang="en-IN" sz="20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26609-A751-4CFE-9C3C-0B244F3E1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7785"/>
            <a:ext cx="8596668" cy="4164038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Software Development &amp; AI Integration – 80 Lakhs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Infrastructure (Cloud, Databases, API, Licensing) – 50 Lakhs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Third-Party Data Verification Services – 30 Lakhs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Training &amp; Change Management – 20 Lakhs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Security &amp; Compliance Measures – 10 Lakhs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Contingency &amp; Miscellaneous Expenses – 10 Lakhs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7369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5F63C-2188-4354-A170-2F398E4EF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03274"/>
          </a:xfrm>
        </p:spPr>
        <p:txBody>
          <a:bodyPr>
            <a:normAutofit/>
          </a:bodyPr>
          <a:lstStyle/>
          <a:p>
            <a:r>
              <a:rPr lang="en-US" sz="20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Other Resources:</a:t>
            </a:r>
            <a:endParaRPr lang="en-IN" sz="20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93597-FBAB-491C-991F-8421EB4C3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03717"/>
            <a:ext cx="8596668" cy="1519311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Third-Party Software Evaluation: Vendor assessments, AI validation tools.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Market Research: Data Collection from verified sources.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External API Integrations: Verification with Government and industry Databases.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9647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354DD-9E81-48E5-9E76-56193B3B5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473612"/>
          </a:xfrm>
        </p:spPr>
        <p:txBody>
          <a:bodyPr/>
          <a:lstStyle/>
          <a:p>
            <a:r>
              <a:rPr lang="en-US" sz="20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Risks:</a:t>
            </a:r>
            <a:endParaRPr lang="en-IN" sz="20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20741-ED77-45E7-A068-85B556F7D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7109"/>
            <a:ext cx="8596668" cy="4578322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User Resistance to Change: The current manual review process is familiar to users, and transitioning to an AI-powered system may face resistance.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Data Accuracy Challenges: AI-based validation may generate false positives or negatives, affecting trust in the system.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Integration Issues: Compatibility with external APIs ex: Government, Business directories may cause delays.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High Implementation Costs: Justifying ROI in terms of improved efficiency and accuracy can be challenging.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Security &amp; Compliance Risks: Handling sensitive business data requires compliance with data protection regulations.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Scalability Concerns: The system must handle high-volume data processing efficiently as business listings grow.</a:t>
            </a:r>
          </a:p>
          <a:p>
            <a:pPr marL="0" indent="0">
              <a:buNone/>
            </a:pP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018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15347-4351-4EBB-A13B-75A79BF92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93899"/>
            <a:ext cx="8596668" cy="445477"/>
          </a:xfrm>
        </p:spPr>
        <p:txBody>
          <a:bodyPr>
            <a:normAutofit/>
          </a:bodyPr>
          <a:lstStyle/>
          <a:p>
            <a:r>
              <a:rPr lang="en-US" sz="20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Dependencies:</a:t>
            </a:r>
            <a:endParaRPr lang="en-IN" sz="20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16193-7C12-45C4-ADCE-27E6FA52D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05243"/>
            <a:ext cx="8596668" cy="4620525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External Data Sources: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AccuMap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relies on third-party APIs for data verification, any downtime may impact the workflow.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Stakeholder Adoption: Success depends on how well the reviewers, business owners, and end-users adapt to the new system.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AI Model Accuracy: Effectiveness depends on training data &amp; algorithm performance for fraud detection.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Regulatory Requirements: Compliance with data privacy laws must be ensured.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IT Infrastructure: The system’s performance depends on cloud computing database availability and server uptime.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070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DF0EC-C751-4FB8-8E64-2C94D29F1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981740"/>
            <a:ext cx="8596668" cy="581247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be completed by: Kiran </a:t>
            </a:r>
            <a:endParaRPr lang="en-IN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157B8-B6F8-4D53-8C8D-856A82A9F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224129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Project Sponsor: Henry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Project Manager: Kumar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680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EFAFE-8F58-4B9F-BA61-8F53FB4FD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Title: </a:t>
            </a:r>
            <a:r>
              <a:rPr lang="en-US" sz="4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AccuMap</a:t>
            </a:r>
            <a:endParaRPr lang="en-IN" sz="4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605F4-2CB4-47A9-A9B9-29041460D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IN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IN" sz="2800" dirty="0">
                <a:latin typeface="Calibri" panose="020F0502020204030204" pitchFamily="34" charset="0"/>
                <a:cs typeface="Calibri" panose="020F0502020204030204" pitchFamily="34" charset="0"/>
              </a:rPr>
              <a:t>Prepared By: Sirisha  </a:t>
            </a:r>
          </a:p>
          <a:p>
            <a:pPr marL="0" indent="0">
              <a:buNone/>
            </a:pPr>
            <a:endParaRPr lang="en-I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IN" sz="2800" dirty="0">
                <a:latin typeface="Calibri" panose="020F0502020204030204" pitchFamily="34" charset="0"/>
                <a:cs typeface="Calibri" panose="020F0502020204030204" pitchFamily="34" charset="0"/>
              </a:rPr>
              <a:t>Date: 20-03-2025</a:t>
            </a:r>
          </a:p>
        </p:txBody>
      </p:sp>
    </p:spTree>
    <p:extLst>
      <p:ext uri="{BB962C8B-B14F-4D97-AF65-F5344CB8AC3E}">
        <p14:creationId xmlns:p14="http://schemas.microsoft.com/office/powerpoint/2010/main" val="592444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E92E1D6-3367-4ABF-B780-5CAD4E098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57200"/>
            <a:ext cx="8596668" cy="669851"/>
          </a:xfrm>
        </p:spPr>
        <p:txBody>
          <a:bodyPr/>
          <a:lstStyle/>
          <a:p>
            <a:r>
              <a:rPr lang="en-US" sz="20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Situation:</a:t>
            </a:r>
            <a:endParaRPr lang="en-IN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6E96C34-461C-44A8-A7E0-863BFDB49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6769"/>
            <a:ext cx="8596668" cy="4994031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Business submit their details to multiple online platforms and directories leading to inconsistent, duplicate or manipulated data. 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Automated systems attempt to merge business information based on attributes like address, phone number or geolocation but errors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occour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due to incorrect listings. 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Fake Business listings keyword stuffing and unauthorized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modicfications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create trust issues and create data integrity. 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Manual reviewers spend significant time verifying correcting and approving business listings. 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There is no structured AI-driven validation system to detect errors and optimize the review process. 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573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D5D4D-D1B9-4EC0-AC75-6AAD4BF91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3274"/>
            <a:ext cx="8596668" cy="539807"/>
          </a:xfrm>
        </p:spPr>
        <p:txBody>
          <a:bodyPr>
            <a:normAutofit/>
          </a:bodyPr>
          <a:lstStyle/>
          <a:p>
            <a:r>
              <a:rPr lang="en-US" sz="20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IN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243A2-9664-4C1A-94C4-02F0AEF8B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0914"/>
            <a:ext cx="8596668" cy="3859619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Duplicated &amp; Merged Listings – Different Businesses sometimes get combined due to algorithmic errors.</a:t>
            </a:r>
          </a:p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Fake &amp; Manipulated Data – Malicious users create misleading or unverified business profiles. </a:t>
            </a:r>
          </a:p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High Reviewer Effort – Manual validation requires extensive time and resources. </a:t>
            </a:r>
          </a:p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Inconsistencies – Business details vary across platforms, leading to confusion.</a:t>
            </a:r>
          </a:p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Lack of Automated Quality Checks – No AI driven process to validate or flag incorrect data.</a:t>
            </a:r>
          </a:p>
        </p:txBody>
      </p:sp>
    </p:spTree>
    <p:extLst>
      <p:ext uri="{BB962C8B-B14F-4D97-AF65-F5344CB8AC3E}">
        <p14:creationId xmlns:p14="http://schemas.microsoft.com/office/powerpoint/2010/main" val="2589934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FDBDD-98DB-4AEC-834C-8E69B8E9F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8815"/>
            <a:ext cx="8596668" cy="558018"/>
          </a:xfrm>
        </p:spPr>
        <p:txBody>
          <a:bodyPr>
            <a:normAutofit/>
          </a:bodyPr>
          <a:lstStyle/>
          <a:p>
            <a:r>
              <a:rPr lang="en-US" sz="20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Solution:</a:t>
            </a:r>
            <a:endParaRPr lang="en-IN" sz="20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3FC75-16C6-45E7-9E17-216DB45BF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2363"/>
            <a:ext cx="8596668" cy="4719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AI- Powered Data Validation – Automate the detection of inconsistencies, duplicates &amp; false listings.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Fraud detection &amp; Prevention – Implement machine learning models to identify manipulated data. 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Automated Cross-Verification – use APIs to compare business details with trusted sources. 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Listing Integrity Score – Assign confidence scores to Businesses based on data reliability.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Workflow Automation for Reviewers – Reduce manual effort by prioritizing high-risk listings for review.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User Feedback &amp; Moderation System – Allow verified users to report inaccuracies &amp; suggest corrections.</a:t>
            </a:r>
          </a:p>
        </p:txBody>
      </p:sp>
    </p:spTree>
    <p:extLst>
      <p:ext uri="{BB962C8B-B14F-4D97-AF65-F5344CB8AC3E}">
        <p14:creationId xmlns:p14="http://schemas.microsoft.com/office/powerpoint/2010/main" val="1507847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7E597-CDEC-4D81-BD56-FE6C5B280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14289"/>
          </a:xfrm>
        </p:spPr>
        <p:txBody>
          <a:bodyPr>
            <a:normAutofit/>
          </a:bodyPr>
          <a:lstStyle/>
          <a:p>
            <a:r>
              <a:rPr lang="en-US" sz="20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Goal: </a:t>
            </a:r>
            <a:endParaRPr lang="en-IN" sz="20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9E130-6EB5-4740-9257-FB86081D9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7536"/>
            <a:ext cx="8596668" cy="2078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purpose of this Project is to design and implement an advanced data validation and automation system to enhance the accuracy, integrity and efficiency of the business listing verification.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AccuMap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aims to streamline the review process by leveraging AI-driven data validation, fraud detection algorithms and automated cross-verification mechanisms. This will reduce manual effort, eliminate duplicate or manipulated listings and ensure high-quality, structured business data for improved decision-making and operational efficiency. 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918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36E82-1AC0-4018-AA67-75A62CF7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50166"/>
            <a:ext cx="8596668" cy="492369"/>
          </a:xfrm>
        </p:spPr>
        <p:txBody>
          <a:bodyPr>
            <a:normAutofit/>
          </a:bodyPr>
          <a:lstStyle/>
          <a:p>
            <a:r>
              <a:rPr lang="en-US" sz="20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Objectives:</a:t>
            </a:r>
            <a:endParaRPr lang="en-IN" sz="20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2BCB9-B6CF-4A56-BC77-EF7B6D9C6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1887"/>
            <a:ext cx="8596668" cy="4915947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Solution selection according to design criteria, specifications &amp; requirements.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Development of an AI-powered data validation and fraud detection system.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Implementation of automated cross verification mechanisms using APIs.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Optimization of the business listing review workflow to reduce manual effort. 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Integration of a confidence scoring system to enhance data reliability. 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User feedback and moderation system for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continous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data refinement.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Solution prototyping, testing, and performance evaluation.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Deployment and monitoring to ensure long term accuracy and efficiency.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565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29DB5-AC5C-49E0-9BE4-BA7B5D988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99110"/>
          </a:xfrm>
        </p:spPr>
        <p:txBody>
          <a:bodyPr>
            <a:normAutofit/>
          </a:bodyPr>
          <a:lstStyle/>
          <a:p>
            <a:r>
              <a:rPr lang="en-US" sz="20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Success Criteria:</a:t>
            </a:r>
            <a:endParaRPr lang="en-IN" sz="20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02B10-931E-422F-AE96-B81A912D3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8664"/>
            <a:ext cx="8596668" cy="4106888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Improve data accuracy and integrity by reducing duplicate and manipulated listings.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Enhance the availability and accessibility of verified business information. 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Reduce manual verification efforts through AI-powered automation. 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Increase the system efficiency by minimizing review and approval time. 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Improve fraud detection accuracy to prevent unauthorized or false listings.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Ensure seamless integration with external data sources for cross verification.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Reduce system response time and optimize data processing speed.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Enhance user experience with a structured feedback and moderation system.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747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20FC0-11A9-4851-B111-76F524AF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79832"/>
            <a:ext cx="8596668" cy="473612"/>
          </a:xfrm>
        </p:spPr>
        <p:txBody>
          <a:bodyPr>
            <a:normAutofit/>
          </a:bodyPr>
          <a:lstStyle/>
          <a:p>
            <a:r>
              <a:rPr lang="en-US" sz="20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Methods/Approach:</a:t>
            </a:r>
            <a:endParaRPr lang="en-IN" sz="20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33632-DABD-4AB4-B4B4-A5A7BEE6A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03717"/>
            <a:ext cx="8596668" cy="4437645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Define Requirements: Conducted stakeholder analysis, gathered business needs, and document functional and non-functional requirements. 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Design System Architecture: develop AI-powered data validation, fraud detection, and automated cross-verification models.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Developed &amp; Test Solution: Implement Business listing validation workflows, test AI Algorithms, and optimize system efficiency. 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User Training and Onboarding: Provide training sessions for reviewers, administrators &amp; Stakeholders.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Establish Support Processes: Set up monitoring tools, feedback channels, and issue resolution mechanisms.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Go live &amp; Performance Evaluation: Deploy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AccuMap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monitor system performance, and refine based on real-world data.</a:t>
            </a:r>
          </a:p>
          <a:p>
            <a:pPr marL="0" indent="0">
              <a:buNone/>
            </a:pP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43788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1649</TotalTime>
  <Words>1123</Words>
  <Application>Microsoft Office PowerPoint</Application>
  <PresentationFormat>Widescreen</PresentationFormat>
  <Paragraphs>102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Trebuchet MS</vt:lpstr>
      <vt:lpstr>Wingdings 3</vt:lpstr>
      <vt:lpstr>Facet</vt:lpstr>
      <vt:lpstr>AccuMap </vt:lpstr>
      <vt:lpstr> Project Title: AccuMap</vt:lpstr>
      <vt:lpstr>Situation:</vt:lpstr>
      <vt:lpstr>Problem:</vt:lpstr>
      <vt:lpstr>Solution:</vt:lpstr>
      <vt:lpstr>Project Goal: </vt:lpstr>
      <vt:lpstr>Project Objectives:</vt:lpstr>
      <vt:lpstr>Success Criteria:</vt:lpstr>
      <vt:lpstr>Methods/Approach:</vt:lpstr>
      <vt:lpstr>Resources:</vt:lpstr>
      <vt:lpstr>Time:</vt:lpstr>
      <vt:lpstr>Budget:</vt:lpstr>
      <vt:lpstr>Other Resources:</vt:lpstr>
      <vt:lpstr>Risks:</vt:lpstr>
      <vt:lpstr>Dependencies:</vt:lpstr>
      <vt:lpstr>To be completed by: Kiran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AccuMap</dc:title>
  <dc:creator>svcs</dc:creator>
  <cp:lastModifiedBy>svcs</cp:lastModifiedBy>
  <cp:revision>40</cp:revision>
  <dcterms:created xsi:type="dcterms:W3CDTF">2025-03-24T07:01:56Z</dcterms:created>
  <dcterms:modified xsi:type="dcterms:W3CDTF">2025-03-25T10:48:42Z</dcterms:modified>
</cp:coreProperties>
</file>