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7" r:id="rId2"/>
    <p:sldId id="266" r:id="rId3"/>
    <p:sldId id="308" r:id="rId4"/>
    <p:sldId id="309" r:id="rId5"/>
    <p:sldId id="272" r:id="rId6"/>
    <p:sldId id="273" r:id="rId7"/>
    <p:sldId id="286" r:id="rId8"/>
    <p:sldId id="301" r:id="rId9"/>
    <p:sldId id="303" r:id="rId10"/>
    <p:sldId id="293" r:id="rId11"/>
    <p:sldId id="298" r:id="rId12"/>
    <p:sldId id="304" r:id="rId13"/>
    <p:sldId id="305" r:id="rId14"/>
    <p:sldId id="306" r:id="rId15"/>
    <p:sldId id="30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10" autoAdjust="0"/>
  </p:normalViewPr>
  <p:slideViewPr>
    <p:cSldViewPr snapToGrid="0" showGuides="1">
      <p:cViewPr varScale="1">
        <p:scale>
          <a:sx n="83" d="100"/>
          <a:sy n="83" d="100"/>
        </p:scale>
        <p:origin x="686" y="77"/>
      </p:cViewPr>
      <p:guideLst>
        <p:guide orient="horz" pos="2160"/>
        <p:guide pos="3840"/>
      </p:guideLst>
    </p:cSldViewPr>
  </p:slideViewPr>
  <p:outlineViewPr>
    <p:cViewPr>
      <p:scale>
        <a:sx n="33" d="100"/>
        <a:sy n="33" d="100"/>
      </p:scale>
      <p:origin x="0" y="-1249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187"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9915CE-4F12-4D63-AD40-2E94CA2A38B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1800" b="1" u="sng" dirty="0">
              <a:latin typeface="+mj-lt"/>
            </a:rPr>
            <a:t>Decision Support</a:t>
          </a:r>
          <a:r>
            <a:rPr lang="en-US" sz="1800" b="1" dirty="0">
              <a:latin typeface="+mj-lt"/>
            </a:rPr>
            <a:t>: </a:t>
          </a:r>
          <a:br>
            <a:rPr lang="en-US" sz="1800" dirty="0">
              <a:latin typeface="+mj-lt"/>
            </a:rPr>
          </a:br>
          <a:r>
            <a:rPr lang="en-US" sz="1800" dirty="0">
              <a:latin typeface="+mj-lt"/>
            </a:rPr>
            <a:t>By consolidating data from various sources, dashboards give decision-makers a holistic view, enabling them to make data-driven decisions more confidently and efficiently.</a:t>
          </a:r>
        </a:p>
      </dgm:t>
    </dgm:pt>
    <dgm:pt modelId="{7103F6AA-3594-43BD-BD3C-65107EFBFA3D}" type="parTrans" cxnId="{0B8EAB15-5D8F-4638-B24C-87CC581ADCF2}">
      <dgm:prSet/>
      <dgm:spPr/>
      <dgm:t>
        <a:bodyPr/>
        <a:lstStyle/>
        <a:p>
          <a:endParaRPr lang="en-US" sz="1800">
            <a:latin typeface="+mj-lt"/>
          </a:endParaRPr>
        </a:p>
      </dgm:t>
    </dgm:pt>
    <dgm:pt modelId="{CC64F903-0ADA-4E3D-8BFD-25A1DE9B44E8}" type="sibTrans" cxnId="{0B8EAB15-5D8F-4638-B24C-87CC581ADCF2}">
      <dgm:prSet/>
      <dgm:spPr/>
      <dgm:t>
        <a:bodyPr/>
        <a:lstStyle/>
        <a:p>
          <a:endParaRPr lang="en-US" sz="1800">
            <a:latin typeface="+mj-lt"/>
          </a:endParaRPr>
        </a:p>
      </dgm:t>
    </dgm:pt>
    <dgm:pt modelId="{19E9738D-5D15-4BFE-A386-71164060D3D0}">
      <dgm:prSet custT="1"/>
      <dgm:spPr/>
      <dgm:t>
        <a:bodyPr/>
        <a:lstStyle/>
        <a:p>
          <a:r>
            <a:rPr lang="en-US" sz="1800" b="1" u="sng">
              <a:latin typeface="+mj-lt"/>
            </a:rPr>
            <a:t>Goal Alignment</a:t>
          </a:r>
          <a:r>
            <a:rPr lang="en-US" sz="1800" b="1">
              <a:latin typeface="+mj-lt"/>
            </a:rPr>
            <a:t>: </a:t>
          </a:r>
          <a:br>
            <a:rPr lang="en-US" sz="1800">
              <a:latin typeface="+mj-lt"/>
            </a:rPr>
          </a:br>
          <a:r>
            <a:rPr lang="en-US" sz="1800">
              <a:latin typeface="+mj-lt"/>
            </a:rPr>
            <a:t>Dashboards align teams by focusing everyone on the same set of metrics and objectives, ensuring that efforts are targeted toward common goals.</a:t>
          </a:r>
        </a:p>
      </dgm:t>
    </dgm:pt>
    <dgm:pt modelId="{63358923-935F-4C38-9820-8A52233CB535}" type="parTrans" cxnId="{B29945F3-3740-48B4-A2C0-FB6BA7D66BDF}">
      <dgm:prSet/>
      <dgm:spPr/>
      <dgm:t>
        <a:bodyPr/>
        <a:lstStyle/>
        <a:p>
          <a:endParaRPr lang="en-US" sz="1800">
            <a:latin typeface="+mj-lt"/>
          </a:endParaRPr>
        </a:p>
      </dgm:t>
    </dgm:pt>
    <dgm:pt modelId="{60875539-E267-49D7-84CF-7DD6DE30BDD1}" type="sibTrans" cxnId="{B29945F3-3740-48B4-A2C0-FB6BA7D66BDF}">
      <dgm:prSet/>
      <dgm:spPr/>
      <dgm:t>
        <a:bodyPr/>
        <a:lstStyle/>
        <a:p>
          <a:endParaRPr lang="en-US" sz="1800">
            <a:latin typeface="+mj-lt"/>
          </a:endParaRPr>
        </a:p>
      </dgm:t>
    </dgm:pt>
    <dgm:pt modelId="{E9F2B11D-18D9-4908-9F00-D481F0A47ADE}">
      <dgm:prSet custT="1"/>
      <dgm:spPr/>
      <dgm:t>
        <a:bodyPr/>
        <a:lstStyle/>
        <a:p>
          <a:r>
            <a:rPr lang="en-US" sz="1800" b="1" u="sng">
              <a:latin typeface="+mj-lt"/>
            </a:rPr>
            <a:t>Insights and Trend Analysis</a:t>
          </a:r>
          <a:r>
            <a:rPr lang="en-US" sz="1800">
              <a:latin typeface="+mj-lt"/>
            </a:rPr>
            <a:t>: </a:t>
          </a:r>
          <a:br>
            <a:rPr lang="en-US" sz="1800">
              <a:latin typeface="+mj-lt"/>
            </a:rPr>
          </a:br>
          <a:r>
            <a:rPr lang="en-US" sz="1800">
              <a:latin typeface="+mj-lt"/>
            </a:rPr>
            <a:t>Dashboards often offer historical data comparisons, helping users spot trends, anomalies, and </a:t>
          </a:r>
          <a:r>
            <a:rPr lang="en-US" sz="1800" i="0" baseline="0">
              <a:latin typeface="+mj-lt"/>
            </a:rPr>
            <a:t>areas for improvement over time</a:t>
          </a:r>
          <a:endParaRPr lang="en-US" sz="1800">
            <a:latin typeface="+mj-lt"/>
          </a:endParaRPr>
        </a:p>
      </dgm:t>
    </dgm:pt>
    <dgm:pt modelId="{21D02307-128F-454A-A65A-8022DCD236EF}" type="parTrans" cxnId="{364EEFA6-5EEB-469C-AAB5-04EF60A016A4}">
      <dgm:prSet/>
      <dgm:spPr/>
      <dgm:t>
        <a:bodyPr/>
        <a:lstStyle/>
        <a:p>
          <a:endParaRPr lang="en-US" sz="1800">
            <a:latin typeface="+mj-lt"/>
          </a:endParaRPr>
        </a:p>
      </dgm:t>
    </dgm:pt>
    <dgm:pt modelId="{05A4A5B5-A3CA-4015-9A87-180739B364E8}" type="sibTrans" cxnId="{364EEFA6-5EEB-469C-AAB5-04EF60A016A4}">
      <dgm:prSet/>
      <dgm:spPr/>
      <dgm:t>
        <a:bodyPr/>
        <a:lstStyle/>
        <a:p>
          <a:endParaRPr lang="en-US" sz="1800">
            <a:latin typeface="+mj-lt"/>
          </a:endParaRPr>
        </a:p>
      </dgm:t>
    </dgm:pt>
    <dgm:pt modelId="{7B8E8459-89FC-4BE4-83A6-6EB962E78A09}" type="pres">
      <dgm:prSet presAssocID="{2D9915CE-4F12-4D63-AD40-2E94CA2A38B5}" presName="root" presStyleCnt="0">
        <dgm:presLayoutVars>
          <dgm:dir/>
          <dgm:resizeHandles val="exact"/>
        </dgm:presLayoutVars>
      </dgm:prSet>
      <dgm:spPr/>
    </dgm:pt>
    <dgm:pt modelId="{F9FDF660-995F-4BE9-8BFC-D86CB66B0FA7}" type="pres">
      <dgm:prSet presAssocID="{84E37F30-7AA0-4E6A-B5EB-E72F2B774D2D}" presName="compNode" presStyleCnt="0"/>
      <dgm:spPr/>
    </dgm:pt>
    <dgm:pt modelId="{871257A6-EBF7-48CA-867C-A60961B8F0C4}" type="pres">
      <dgm:prSet presAssocID="{84E37F30-7AA0-4E6A-B5EB-E72F2B774D2D}" presName="bgRect" presStyleLbl="bgShp" presStyleIdx="0" presStyleCnt="3"/>
      <dgm:spPr/>
    </dgm:pt>
    <dgm:pt modelId="{60FFE749-47AB-4BD5-B5D2-5324CE663EF3}" type="pres">
      <dgm:prSet presAssocID="{84E37F30-7AA0-4E6A-B5EB-E72F2B774D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ble"/>
        </a:ext>
      </dgm:extLst>
    </dgm:pt>
    <dgm:pt modelId="{ED2B17B8-E716-48AF-A64A-5CC8EB13A7C8}" type="pres">
      <dgm:prSet presAssocID="{84E37F30-7AA0-4E6A-B5EB-E72F2B774D2D}" presName="spaceRect" presStyleCnt="0"/>
      <dgm:spPr/>
    </dgm:pt>
    <dgm:pt modelId="{C207B41C-3B4B-46F5-8B78-DC8D346690A1}" type="pres">
      <dgm:prSet presAssocID="{84E37F30-7AA0-4E6A-B5EB-E72F2B774D2D}" presName="parTx" presStyleLbl="revTx" presStyleIdx="0" presStyleCnt="3">
        <dgm:presLayoutVars>
          <dgm:chMax val="0"/>
          <dgm:chPref val="0"/>
        </dgm:presLayoutVars>
      </dgm:prSet>
      <dgm:spPr/>
    </dgm:pt>
    <dgm:pt modelId="{A9783D1B-E437-4137-AEC8-105DDABBE9C7}" type="pres">
      <dgm:prSet presAssocID="{CC64F903-0ADA-4E3D-8BFD-25A1DE9B44E8}" presName="sibTrans" presStyleCnt="0"/>
      <dgm:spPr/>
    </dgm:pt>
    <dgm:pt modelId="{24E4BBF8-5500-43C3-A27B-FF4D9683637A}" type="pres">
      <dgm:prSet presAssocID="{19E9738D-5D15-4BFE-A386-71164060D3D0}" presName="compNode" presStyleCnt="0"/>
      <dgm:spPr/>
    </dgm:pt>
    <dgm:pt modelId="{5DFAE64B-A98C-44CF-8C6E-C84358025124}" type="pres">
      <dgm:prSet presAssocID="{19E9738D-5D15-4BFE-A386-71164060D3D0}" presName="bgRect" presStyleLbl="bgShp" presStyleIdx="1" presStyleCnt="3"/>
      <dgm:spPr/>
    </dgm:pt>
    <dgm:pt modelId="{EF5309DE-74A8-4938-90B5-6412C4C2F442}" type="pres">
      <dgm:prSet presAssocID="{19E9738D-5D15-4BFE-A386-71164060D3D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seye"/>
        </a:ext>
      </dgm:extLst>
    </dgm:pt>
    <dgm:pt modelId="{40C6CCFC-E016-493C-AC52-351F4BD3EA2E}" type="pres">
      <dgm:prSet presAssocID="{19E9738D-5D15-4BFE-A386-71164060D3D0}" presName="spaceRect" presStyleCnt="0"/>
      <dgm:spPr/>
    </dgm:pt>
    <dgm:pt modelId="{C67C937D-4554-4E41-9246-F9BA2F9B95AB}" type="pres">
      <dgm:prSet presAssocID="{19E9738D-5D15-4BFE-A386-71164060D3D0}" presName="parTx" presStyleLbl="revTx" presStyleIdx="1" presStyleCnt="3">
        <dgm:presLayoutVars>
          <dgm:chMax val="0"/>
          <dgm:chPref val="0"/>
        </dgm:presLayoutVars>
      </dgm:prSet>
      <dgm:spPr/>
    </dgm:pt>
    <dgm:pt modelId="{823D4B08-9F89-42A3-8689-72682D4E933E}" type="pres">
      <dgm:prSet presAssocID="{60875539-E267-49D7-84CF-7DD6DE30BDD1}" presName="sibTrans" presStyleCnt="0"/>
      <dgm:spPr/>
    </dgm:pt>
    <dgm:pt modelId="{A3569F86-C777-4E8A-9C27-C6868FC4B176}" type="pres">
      <dgm:prSet presAssocID="{E9F2B11D-18D9-4908-9F00-D481F0A47ADE}" presName="compNode" presStyleCnt="0"/>
      <dgm:spPr/>
    </dgm:pt>
    <dgm:pt modelId="{70EA4EDF-6375-45A4-85E2-9B2369B45904}" type="pres">
      <dgm:prSet presAssocID="{E9F2B11D-18D9-4908-9F00-D481F0A47ADE}" presName="bgRect" presStyleLbl="bgShp" presStyleIdx="2" presStyleCnt="3"/>
      <dgm:spPr/>
    </dgm:pt>
    <dgm:pt modelId="{16140AEF-EB47-4B82-8CC0-9273D61C5334}" type="pres">
      <dgm:prSet presAssocID="{E9F2B11D-18D9-4908-9F00-D481F0A47AD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atistics"/>
        </a:ext>
      </dgm:extLst>
    </dgm:pt>
    <dgm:pt modelId="{DF7A75A6-8BAF-43B8-8EDD-8EA5C1983AFA}" type="pres">
      <dgm:prSet presAssocID="{E9F2B11D-18D9-4908-9F00-D481F0A47ADE}" presName="spaceRect" presStyleCnt="0"/>
      <dgm:spPr/>
    </dgm:pt>
    <dgm:pt modelId="{DEF3FC3F-1E41-4758-A395-6E446F0C3159}" type="pres">
      <dgm:prSet presAssocID="{E9F2B11D-18D9-4908-9F00-D481F0A47ADE}" presName="parTx" presStyleLbl="revTx" presStyleIdx="2" presStyleCnt="3">
        <dgm:presLayoutVars>
          <dgm:chMax val="0"/>
          <dgm:chPref val="0"/>
        </dgm:presLayoutVars>
      </dgm:prSet>
      <dgm:spPr/>
    </dgm:pt>
  </dgm:ptLst>
  <dgm:cxnLst>
    <dgm:cxn modelId="{804A0C10-23DB-4C9F-AC9D-9935630C04E5}" type="presOf" srcId="{2D9915CE-4F12-4D63-AD40-2E94CA2A38B5}" destId="{7B8E8459-89FC-4BE4-83A6-6EB962E78A09}" srcOrd="0" destOrd="0" presId="urn:microsoft.com/office/officeart/2018/2/layout/IconVerticalSolidList"/>
    <dgm:cxn modelId="{0B8EAB15-5D8F-4638-B24C-87CC581ADCF2}" srcId="{2D9915CE-4F12-4D63-AD40-2E94CA2A38B5}" destId="{84E37F30-7AA0-4E6A-B5EB-E72F2B774D2D}" srcOrd="0" destOrd="0" parTransId="{7103F6AA-3594-43BD-BD3C-65107EFBFA3D}" sibTransId="{CC64F903-0ADA-4E3D-8BFD-25A1DE9B44E8}"/>
    <dgm:cxn modelId="{C8FA3549-E672-41E8-9729-A81B6DAD6F32}" type="presOf" srcId="{19E9738D-5D15-4BFE-A386-71164060D3D0}" destId="{C67C937D-4554-4E41-9246-F9BA2F9B95AB}" srcOrd="0" destOrd="0" presId="urn:microsoft.com/office/officeart/2018/2/layout/IconVerticalSolidList"/>
    <dgm:cxn modelId="{338CCF70-9527-4FE7-999C-42D91A59A1AD}" type="presOf" srcId="{E9F2B11D-18D9-4908-9F00-D481F0A47ADE}" destId="{DEF3FC3F-1E41-4758-A395-6E446F0C3159}" srcOrd="0" destOrd="0" presId="urn:microsoft.com/office/officeart/2018/2/layout/IconVerticalSolidList"/>
    <dgm:cxn modelId="{068C5892-4E4D-4E5D-87F3-8211D83CFA4D}" type="presOf" srcId="{84E37F30-7AA0-4E6A-B5EB-E72F2B774D2D}" destId="{C207B41C-3B4B-46F5-8B78-DC8D346690A1}" srcOrd="0" destOrd="0" presId="urn:microsoft.com/office/officeart/2018/2/layout/IconVerticalSolidList"/>
    <dgm:cxn modelId="{364EEFA6-5EEB-469C-AAB5-04EF60A016A4}" srcId="{2D9915CE-4F12-4D63-AD40-2E94CA2A38B5}" destId="{E9F2B11D-18D9-4908-9F00-D481F0A47ADE}" srcOrd="2" destOrd="0" parTransId="{21D02307-128F-454A-A65A-8022DCD236EF}" sibTransId="{05A4A5B5-A3CA-4015-9A87-180739B364E8}"/>
    <dgm:cxn modelId="{B29945F3-3740-48B4-A2C0-FB6BA7D66BDF}" srcId="{2D9915CE-4F12-4D63-AD40-2E94CA2A38B5}" destId="{19E9738D-5D15-4BFE-A386-71164060D3D0}" srcOrd="1" destOrd="0" parTransId="{63358923-935F-4C38-9820-8A52233CB535}" sibTransId="{60875539-E267-49D7-84CF-7DD6DE30BDD1}"/>
    <dgm:cxn modelId="{D9578E91-A72A-4853-8453-4173D1ED002A}" type="presParOf" srcId="{7B8E8459-89FC-4BE4-83A6-6EB962E78A09}" destId="{F9FDF660-995F-4BE9-8BFC-D86CB66B0FA7}" srcOrd="0" destOrd="0" presId="urn:microsoft.com/office/officeart/2018/2/layout/IconVerticalSolidList"/>
    <dgm:cxn modelId="{A25EAECA-AF01-4BBA-BBC3-37A68B600DFA}" type="presParOf" srcId="{F9FDF660-995F-4BE9-8BFC-D86CB66B0FA7}" destId="{871257A6-EBF7-48CA-867C-A60961B8F0C4}" srcOrd="0" destOrd="0" presId="urn:microsoft.com/office/officeart/2018/2/layout/IconVerticalSolidList"/>
    <dgm:cxn modelId="{3F6AE133-F9C4-4346-B4EE-4509D70D2EC8}" type="presParOf" srcId="{F9FDF660-995F-4BE9-8BFC-D86CB66B0FA7}" destId="{60FFE749-47AB-4BD5-B5D2-5324CE663EF3}" srcOrd="1" destOrd="0" presId="urn:microsoft.com/office/officeart/2018/2/layout/IconVerticalSolidList"/>
    <dgm:cxn modelId="{0B52FB4D-17F0-4108-826B-43D7986881CA}" type="presParOf" srcId="{F9FDF660-995F-4BE9-8BFC-D86CB66B0FA7}" destId="{ED2B17B8-E716-48AF-A64A-5CC8EB13A7C8}" srcOrd="2" destOrd="0" presId="urn:microsoft.com/office/officeart/2018/2/layout/IconVerticalSolidList"/>
    <dgm:cxn modelId="{88B086EC-D77C-4762-B581-FFA4E25FBA29}" type="presParOf" srcId="{F9FDF660-995F-4BE9-8BFC-D86CB66B0FA7}" destId="{C207B41C-3B4B-46F5-8B78-DC8D346690A1}" srcOrd="3" destOrd="0" presId="urn:microsoft.com/office/officeart/2018/2/layout/IconVerticalSolidList"/>
    <dgm:cxn modelId="{8B3174AE-9AF2-4AA8-9382-7BCDDF02E40D}" type="presParOf" srcId="{7B8E8459-89FC-4BE4-83A6-6EB962E78A09}" destId="{A9783D1B-E437-4137-AEC8-105DDABBE9C7}" srcOrd="1" destOrd="0" presId="urn:microsoft.com/office/officeart/2018/2/layout/IconVerticalSolidList"/>
    <dgm:cxn modelId="{7F721C6B-BCC2-4E20-AC5E-827D5F63A5E7}" type="presParOf" srcId="{7B8E8459-89FC-4BE4-83A6-6EB962E78A09}" destId="{24E4BBF8-5500-43C3-A27B-FF4D9683637A}" srcOrd="2" destOrd="0" presId="urn:microsoft.com/office/officeart/2018/2/layout/IconVerticalSolidList"/>
    <dgm:cxn modelId="{7C35199E-AAFE-40CA-AC9D-B95BB78745F0}" type="presParOf" srcId="{24E4BBF8-5500-43C3-A27B-FF4D9683637A}" destId="{5DFAE64B-A98C-44CF-8C6E-C84358025124}" srcOrd="0" destOrd="0" presId="urn:microsoft.com/office/officeart/2018/2/layout/IconVerticalSolidList"/>
    <dgm:cxn modelId="{01A07836-023B-4390-88B4-5B0CCC6EC7C4}" type="presParOf" srcId="{24E4BBF8-5500-43C3-A27B-FF4D9683637A}" destId="{EF5309DE-74A8-4938-90B5-6412C4C2F442}" srcOrd="1" destOrd="0" presId="urn:microsoft.com/office/officeart/2018/2/layout/IconVerticalSolidList"/>
    <dgm:cxn modelId="{5D460937-A768-433E-A2E4-0413586E74B5}" type="presParOf" srcId="{24E4BBF8-5500-43C3-A27B-FF4D9683637A}" destId="{40C6CCFC-E016-493C-AC52-351F4BD3EA2E}" srcOrd="2" destOrd="0" presId="urn:microsoft.com/office/officeart/2018/2/layout/IconVerticalSolidList"/>
    <dgm:cxn modelId="{99E53EFC-6610-4E8E-82A4-4A67FFCEF241}" type="presParOf" srcId="{24E4BBF8-5500-43C3-A27B-FF4D9683637A}" destId="{C67C937D-4554-4E41-9246-F9BA2F9B95AB}" srcOrd="3" destOrd="0" presId="urn:microsoft.com/office/officeart/2018/2/layout/IconVerticalSolidList"/>
    <dgm:cxn modelId="{A9F8CDB2-7249-4BE6-9F3B-60B716C75897}" type="presParOf" srcId="{7B8E8459-89FC-4BE4-83A6-6EB962E78A09}" destId="{823D4B08-9F89-42A3-8689-72682D4E933E}" srcOrd="3" destOrd="0" presId="urn:microsoft.com/office/officeart/2018/2/layout/IconVerticalSolidList"/>
    <dgm:cxn modelId="{7D361DFE-11C2-42AA-970B-44AE5D493A31}" type="presParOf" srcId="{7B8E8459-89FC-4BE4-83A6-6EB962E78A09}" destId="{A3569F86-C777-4E8A-9C27-C6868FC4B176}" srcOrd="4" destOrd="0" presId="urn:microsoft.com/office/officeart/2018/2/layout/IconVerticalSolidList"/>
    <dgm:cxn modelId="{6795AECC-C8C6-4D7D-9ABE-6CD8A40DFC23}" type="presParOf" srcId="{A3569F86-C777-4E8A-9C27-C6868FC4B176}" destId="{70EA4EDF-6375-45A4-85E2-9B2369B45904}" srcOrd="0" destOrd="0" presId="urn:microsoft.com/office/officeart/2018/2/layout/IconVerticalSolidList"/>
    <dgm:cxn modelId="{01BD585A-AF45-460C-B267-F94180809D5F}" type="presParOf" srcId="{A3569F86-C777-4E8A-9C27-C6868FC4B176}" destId="{16140AEF-EB47-4B82-8CC0-9273D61C5334}" srcOrd="1" destOrd="0" presId="urn:microsoft.com/office/officeart/2018/2/layout/IconVerticalSolidList"/>
    <dgm:cxn modelId="{CABB0C3E-5437-43C7-B4B4-E74E2B681F98}" type="presParOf" srcId="{A3569F86-C777-4E8A-9C27-C6868FC4B176}" destId="{DF7A75A6-8BAF-43B8-8EDD-8EA5C1983AFA}" srcOrd="2" destOrd="0" presId="urn:microsoft.com/office/officeart/2018/2/layout/IconVerticalSolidList"/>
    <dgm:cxn modelId="{A4B7D77B-9946-4ED5-9EF1-D9F6FA6B30AD}" type="presParOf" srcId="{A3569F86-C777-4E8A-9C27-C6868FC4B176}" destId="{DEF3FC3F-1E41-4758-A395-6E446F0C31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0C2B398-3507-4647-A64D-323BF381C7A6}">
      <dgm:prSet custT="1"/>
      <dgm:spPr/>
      <dgm:t>
        <a:bodyPr/>
        <a:lstStyle/>
        <a:p>
          <a:pPr>
            <a:lnSpc>
              <a:spcPct val="100000"/>
            </a:lnSpc>
          </a:pPr>
          <a:r>
            <a:rPr lang="en-US" sz="1800" dirty="0">
              <a:latin typeface="+mj-lt"/>
            </a:rPr>
            <a:t>Identify the key stakeholders &amp; decision maker </a:t>
          </a: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US" sz="1800">
              <a:latin typeface="+mj-lt"/>
            </a:rPr>
            <a:t>Finding the organizational objective</a:t>
          </a: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US" sz="1800">
              <a:latin typeface="+mj-lt"/>
            </a:rPr>
            <a:t>Gather Clear, fixed Requirements</a:t>
          </a: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US" sz="1800">
              <a:latin typeface="+mj-lt"/>
            </a:rPr>
            <a:t>Analyze and Document the final requirements</a:t>
          </a: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US" sz="1800">
              <a:latin typeface="+mj-lt"/>
            </a:rPr>
            <a:t>Prioritize the requirements</a:t>
          </a: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US" sz="1800">
              <a:latin typeface="+mj-lt"/>
            </a:rPr>
            <a:t>Creating </a:t>
          </a:r>
          <a:r>
            <a:rPr lang="en-IN" sz="1800">
              <a:latin typeface="+mj-lt"/>
            </a:rPr>
            <a:t>Business Requirement Document (BRD), User stories etc</a:t>
          </a:r>
          <a:endParaRPr lang="en-US" sz="180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B10F3B1C-8304-41C3-B66E-87D6C18BDF74}" type="pres">
      <dgm:prSet presAssocID="{8DB83FC4-6049-4E4A-995E-06F8B2291F96}" presName="root" presStyleCnt="0">
        <dgm:presLayoutVars>
          <dgm:dir/>
          <dgm:resizeHandles val="exact"/>
        </dgm:presLayoutVars>
      </dgm:prSet>
      <dgm:spPr/>
    </dgm:pt>
    <dgm:pt modelId="{234482E3-FAE6-49AC-9122-76FC9241AB0E}" type="pres">
      <dgm:prSet presAssocID="{8DB83FC4-6049-4E4A-995E-06F8B2291F96}" presName="container" presStyleCnt="0">
        <dgm:presLayoutVars>
          <dgm:dir/>
          <dgm:resizeHandles val="exact"/>
        </dgm:presLayoutVars>
      </dgm:prSet>
      <dgm:spPr/>
    </dgm:pt>
    <dgm:pt modelId="{AC79D849-9BAD-4810-B811-07188E9CB194}" type="pres">
      <dgm:prSet presAssocID="{80C2B398-3507-4647-A64D-323BF381C7A6}" presName="compNode" presStyleCnt="0"/>
      <dgm:spPr/>
    </dgm:pt>
    <dgm:pt modelId="{285A23B1-7D99-4A80-876C-53AC2E284D03}" type="pres">
      <dgm:prSet presAssocID="{80C2B398-3507-4647-A64D-323BF381C7A6}" presName="iconBgRect" presStyleLbl="bgShp" presStyleIdx="0" presStyleCnt="6"/>
      <dgm:spPr/>
    </dgm:pt>
    <dgm:pt modelId="{98F3289E-32AC-49D1-B66C-F0678024A569}"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ey"/>
        </a:ext>
      </dgm:extLst>
    </dgm:pt>
    <dgm:pt modelId="{8E3EE8D3-E9CD-4A6D-ADC5-634DC85AAE59}" type="pres">
      <dgm:prSet presAssocID="{80C2B398-3507-4647-A64D-323BF381C7A6}" presName="spaceRect" presStyleCnt="0"/>
      <dgm:spPr/>
    </dgm:pt>
    <dgm:pt modelId="{D8F1E787-8F7F-4EC3-9AAA-88DD33469D8F}" type="pres">
      <dgm:prSet presAssocID="{80C2B398-3507-4647-A64D-323BF381C7A6}" presName="textRect" presStyleLbl="revTx" presStyleIdx="0" presStyleCnt="6">
        <dgm:presLayoutVars>
          <dgm:chMax val="1"/>
          <dgm:chPref val="1"/>
        </dgm:presLayoutVars>
      </dgm:prSet>
      <dgm:spPr/>
    </dgm:pt>
    <dgm:pt modelId="{786CBEBA-314B-4B1D-AE05-6206EB7D480F}" type="pres">
      <dgm:prSet presAssocID="{482D7F49-34FB-4A70-9A08-0E5657741C92}" presName="sibTrans" presStyleLbl="sibTrans2D1" presStyleIdx="0" presStyleCnt="0"/>
      <dgm:spPr/>
    </dgm:pt>
    <dgm:pt modelId="{EC2BD0D4-EE22-4D74-876B-8CC06236A270}" type="pres">
      <dgm:prSet presAssocID="{4C78F67A-FD2C-42E9-90E1-C54719CDBFBA}" presName="compNode" presStyleCnt="0"/>
      <dgm:spPr/>
    </dgm:pt>
    <dgm:pt modelId="{E8F11478-450A-4C03-A395-61BEE21E0F4D}" type="pres">
      <dgm:prSet presAssocID="{4C78F67A-FD2C-42E9-90E1-C54719CDBFBA}" presName="iconBgRect" presStyleLbl="bgShp" presStyleIdx="1" presStyleCnt="6"/>
      <dgm:spPr/>
    </dgm:pt>
    <dgm:pt modelId="{22CCF690-017C-4800-9968-C4074D5BD9BB}"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835104F1-0DD8-4024-9861-C9BEAF87D37C}" type="pres">
      <dgm:prSet presAssocID="{4C78F67A-FD2C-42E9-90E1-C54719CDBFBA}" presName="spaceRect" presStyleCnt="0"/>
      <dgm:spPr/>
    </dgm:pt>
    <dgm:pt modelId="{A9C1CB94-71D7-4CF4-ACAC-017E6C706BE7}" type="pres">
      <dgm:prSet presAssocID="{4C78F67A-FD2C-42E9-90E1-C54719CDBFBA}" presName="textRect" presStyleLbl="revTx" presStyleIdx="1" presStyleCnt="6">
        <dgm:presLayoutVars>
          <dgm:chMax val="1"/>
          <dgm:chPref val="1"/>
        </dgm:presLayoutVars>
      </dgm:prSet>
      <dgm:spPr/>
    </dgm:pt>
    <dgm:pt modelId="{2C3D3E16-98B3-40AC-B831-1DA484A33E2A}" type="pres">
      <dgm:prSet presAssocID="{B21D7813-EA8B-47AE-8279-903AAE1640B8}" presName="sibTrans" presStyleLbl="sibTrans2D1" presStyleIdx="0" presStyleCnt="0"/>
      <dgm:spPr/>
    </dgm:pt>
    <dgm:pt modelId="{E77D982E-3D97-4BF1-A18B-C5A00FBB625A}" type="pres">
      <dgm:prSet presAssocID="{49FB2FB4-47D9-433F-A6BC-49C414C854BE}" presName="compNode" presStyleCnt="0"/>
      <dgm:spPr/>
    </dgm:pt>
    <dgm:pt modelId="{9DE13F5B-076E-4879-BE9D-BE3405F3B4ED}" type="pres">
      <dgm:prSet presAssocID="{49FB2FB4-47D9-433F-A6BC-49C414C854BE}" presName="iconBgRect" presStyleLbl="bgShp" presStyleIdx="2" presStyleCnt="6"/>
      <dgm:spPr/>
    </dgm:pt>
    <dgm:pt modelId="{D24C3A95-F423-4581-8C55-606394BECB9A}"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k Check"/>
        </a:ext>
      </dgm:extLst>
    </dgm:pt>
    <dgm:pt modelId="{BC7132A2-C4F4-4252-8843-F6BCC70049C6}" type="pres">
      <dgm:prSet presAssocID="{49FB2FB4-47D9-433F-A6BC-49C414C854BE}" presName="spaceRect" presStyleCnt="0"/>
      <dgm:spPr/>
    </dgm:pt>
    <dgm:pt modelId="{DDF5FE51-91B5-4E1E-A975-38F29B364615}" type="pres">
      <dgm:prSet presAssocID="{49FB2FB4-47D9-433F-A6BC-49C414C854BE}" presName="textRect" presStyleLbl="revTx" presStyleIdx="2" presStyleCnt="6">
        <dgm:presLayoutVars>
          <dgm:chMax val="1"/>
          <dgm:chPref val="1"/>
        </dgm:presLayoutVars>
      </dgm:prSet>
      <dgm:spPr/>
    </dgm:pt>
    <dgm:pt modelId="{055BB891-72FF-476D-A773-ABE3B81DF340}" type="pres">
      <dgm:prSet presAssocID="{964454BA-D760-48CD-BD4A-F7EC4C09C3E8}" presName="sibTrans" presStyleLbl="sibTrans2D1" presStyleIdx="0" presStyleCnt="0"/>
      <dgm:spPr/>
    </dgm:pt>
    <dgm:pt modelId="{A64F6EED-9753-40E1-8C04-C47D32F8F794}" type="pres">
      <dgm:prSet presAssocID="{116F9227-3535-46D7-A56D-0FB32E9EE602}" presName="compNode" presStyleCnt="0"/>
      <dgm:spPr/>
    </dgm:pt>
    <dgm:pt modelId="{2748F3F3-77F9-4387-BED8-AA4D22BAA1E0}" type="pres">
      <dgm:prSet presAssocID="{116F9227-3535-46D7-A56D-0FB32E9EE602}" presName="iconBgRect" presStyleLbl="bgShp" presStyleIdx="3" presStyleCnt="6"/>
      <dgm:spPr/>
    </dgm:pt>
    <dgm:pt modelId="{253C9FBA-DB77-48D0-9BA0-CB80F4955DFF}"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cument"/>
        </a:ext>
      </dgm:extLst>
    </dgm:pt>
    <dgm:pt modelId="{50D1A190-D9AB-4A56-9D9C-9071D9B4C3FA}" type="pres">
      <dgm:prSet presAssocID="{116F9227-3535-46D7-A56D-0FB32E9EE602}" presName="spaceRect" presStyleCnt="0"/>
      <dgm:spPr/>
    </dgm:pt>
    <dgm:pt modelId="{2AAB10F3-4C8A-4742-9D73-FFDFE3016ABA}" type="pres">
      <dgm:prSet presAssocID="{116F9227-3535-46D7-A56D-0FB32E9EE602}" presName="textRect" presStyleLbl="revTx" presStyleIdx="3" presStyleCnt="6">
        <dgm:presLayoutVars>
          <dgm:chMax val="1"/>
          <dgm:chPref val="1"/>
        </dgm:presLayoutVars>
      </dgm:prSet>
      <dgm:spPr/>
    </dgm:pt>
    <dgm:pt modelId="{C0F1CD75-1458-4F20-A419-DBC20329A5EE}" type="pres">
      <dgm:prSet presAssocID="{86EE64A8-1A4C-4B9F-AC07-6D00AADB9BA3}" presName="sibTrans" presStyleLbl="sibTrans2D1" presStyleIdx="0" presStyleCnt="0"/>
      <dgm:spPr/>
    </dgm:pt>
    <dgm:pt modelId="{4766FDE5-C581-40C0-8217-5B5BF7D78408}" type="pres">
      <dgm:prSet presAssocID="{7046D2C4-CCDA-4801-9A5D-907AD09F8109}" presName="compNode" presStyleCnt="0"/>
      <dgm:spPr/>
    </dgm:pt>
    <dgm:pt modelId="{507F5DBF-EEF4-4BCB-BD27-172FCA8D6411}" type="pres">
      <dgm:prSet presAssocID="{7046D2C4-CCDA-4801-9A5D-907AD09F8109}" presName="iconBgRect" presStyleLbl="bgShp" presStyleIdx="4" presStyleCnt="6"/>
      <dgm:spPr/>
    </dgm:pt>
    <dgm:pt modelId="{E52275B7-D383-4942-B7A6-8BEDCC35073E}"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5F65CD6D-2198-4037-9865-0FD4B9BA4277}" type="pres">
      <dgm:prSet presAssocID="{7046D2C4-CCDA-4801-9A5D-907AD09F8109}" presName="spaceRect" presStyleCnt="0"/>
      <dgm:spPr/>
    </dgm:pt>
    <dgm:pt modelId="{EB7631B4-4809-4A64-A113-6D01AD4BB32D}" type="pres">
      <dgm:prSet presAssocID="{7046D2C4-CCDA-4801-9A5D-907AD09F8109}" presName="textRect" presStyleLbl="revTx" presStyleIdx="4" presStyleCnt="6">
        <dgm:presLayoutVars>
          <dgm:chMax val="1"/>
          <dgm:chPref val="1"/>
        </dgm:presLayoutVars>
      </dgm:prSet>
      <dgm:spPr/>
    </dgm:pt>
    <dgm:pt modelId="{06252A2B-4F70-4A9F-8911-3735E9401289}" type="pres">
      <dgm:prSet presAssocID="{7E7EDD27-D628-44D7-869B-195FD031F04C}" presName="sibTrans" presStyleLbl="sibTrans2D1" presStyleIdx="0" presStyleCnt="0"/>
      <dgm:spPr/>
    </dgm:pt>
    <dgm:pt modelId="{B9E3AB82-5EF7-499F-8DB0-4A38D510BC76}" type="pres">
      <dgm:prSet presAssocID="{7EC0ED04-52A6-4E05-A16E-93C91499EA0E}" presName="compNode" presStyleCnt="0"/>
      <dgm:spPr/>
    </dgm:pt>
    <dgm:pt modelId="{55869A62-E0BA-451B-89D2-279B43BA529B}" type="pres">
      <dgm:prSet presAssocID="{7EC0ED04-52A6-4E05-A16E-93C91499EA0E}" presName="iconBgRect" presStyleLbl="bgShp" presStyleIdx="5" presStyleCnt="6"/>
      <dgm:spPr/>
    </dgm:pt>
    <dgm:pt modelId="{5B5DFFB8-1534-45EC-8656-29F626444D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pen Folder"/>
        </a:ext>
      </dgm:extLst>
    </dgm:pt>
    <dgm:pt modelId="{6E7E7584-77FC-493F-947A-ED101E141848}" type="pres">
      <dgm:prSet presAssocID="{7EC0ED04-52A6-4E05-A16E-93C91499EA0E}" presName="spaceRect" presStyleCnt="0"/>
      <dgm:spPr/>
    </dgm:pt>
    <dgm:pt modelId="{C01159B6-7AF7-4A3F-830D-84AC63631083}" type="pres">
      <dgm:prSet presAssocID="{7EC0ED04-52A6-4E05-A16E-93C91499EA0E}" presName="textRect" presStyleLbl="revTx" presStyleIdx="5" presStyleCnt="6">
        <dgm:presLayoutVars>
          <dgm:chMax val="1"/>
          <dgm:chPref val="1"/>
        </dgm:presLayoutVars>
      </dgm:prSet>
      <dgm:spPr/>
    </dgm:pt>
  </dgm:ptLst>
  <dgm:cxnLst>
    <dgm:cxn modelId="{0FDE7D16-2A7F-44E5-9B80-A0DA9B007D65}" type="presOf" srcId="{482D7F49-34FB-4A70-9A08-0E5657741C92}" destId="{786CBEBA-314B-4B1D-AE05-6206EB7D480F}" srcOrd="0" destOrd="0" presId="urn:microsoft.com/office/officeart/2018/2/layout/IconCircleList"/>
    <dgm:cxn modelId="{5C10DA19-DDDB-4D7D-AC58-233EB9571BBA}" type="presOf" srcId="{B21D7813-EA8B-47AE-8279-903AAE1640B8}" destId="{2C3D3E16-98B3-40AC-B831-1DA484A33E2A}" srcOrd="0" destOrd="0" presId="urn:microsoft.com/office/officeart/2018/2/layout/IconCircleList"/>
    <dgm:cxn modelId="{6EB3D968-F96D-4BB6-8A15-C15E6D13E26C}" type="presOf" srcId="{86EE64A8-1A4C-4B9F-AC07-6D00AADB9BA3}" destId="{C0F1CD75-1458-4F20-A419-DBC20329A5EE}" srcOrd="0" destOrd="0" presId="urn:microsoft.com/office/officeart/2018/2/layout/IconCircleList"/>
    <dgm:cxn modelId="{29252976-7D71-40A3-982F-07F2F5D87882}" type="presOf" srcId="{8DB83FC4-6049-4E4A-995E-06F8B2291F96}" destId="{B10F3B1C-8304-41C3-B66E-87D6C18BDF74}" srcOrd="0" destOrd="0" presId="urn:microsoft.com/office/officeart/2018/2/layout/IconCircleList"/>
    <dgm:cxn modelId="{A6E2CD7F-AC05-4027-9F60-6907CF40BC74}" type="presOf" srcId="{7046D2C4-CCDA-4801-9A5D-907AD09F8109}" destId="{EB7631B4-4809-4A64-A113-6D01AD4BB32D}" srcOrd="0" destOrd="0" presId="urn:microsoft.com/office/officeart/2018/2/layout/IconCircleList"/>
    <dgm:cxn modelId="{DE72608A-C641-41DA-AA0B-74CA3453D5FA}" type="presOf" srcId="{80C2B398-3507-4647-A64D-323BF381C7A6}" destId="{D8F1E787-8F7F-4EC3-9AAA-88DD33469D8F}"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7791A697-8514-449E-B7B7-86220C5FAC27}" type="presOf" srcId="{7EC0ED04-52A6-4E05-A16E-93C91499EA0E}" destId="{C01159B6-7AF7-4A3F-830D-84AC63631083}"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429D88D1-47A3-4FCF-8E85-62BE70E286AB}" srcId="{8DB83FC4-6049-4E4A-995E-06F8B2291F96}" destId="{4C78F67A-FD2C-42E9-90E1-C54719CDBFBA}" srcOrd="1" destOrd="0" parTransId="{69151943-9A25-40F7-B7E1-E4027010672F}" sibTransId="{B21D7813-EA8B-47AE-8279-903AAE1640B8}"/>
    <dgm:cxn modelId="{F1806AE7-88D9-42A6-83B3-E3C691E6D5C1}" type="presOf" srcId="{116F9227-3535-46D7-A56D-0FB32E9EE602}" destId="{2AAB10F3-4C8A-4742-9D73-FFDFE3016AB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D3C336F6-70AB-44BB-9E34-7FBF5964616C}" type="presOf" srcId="{7E7EDD27-D628-44D7-869B-195FD031F04C}" destId="{06252A2B-4F70-4A9F-8911-3735E9401289}" srcOrd="0" destOrd="0" presId="urn:microsoft.com/office/officeart/2018/2/layout/IconCircleList"/>
    <dgm:cxn modelId="{F9F9A8F6-8C8D-4FEB-83E7-3C2ECCF6D960}" type="presOf" srcId="{964454BA-D760-48CD-BD4A-F7EC4C09C3E8}" destId="{055BB891-72FF-476D-A773-ABE3B81DF340}" srcOrd="0" destOrd="0" presId="urn:microsoft.com/office/officeart/2018/2/layout/IconCircleList"/>
    <dgm:cxn modelId="{F8EC02F9-4A4B-4F24-947D-CD87E2BD90B5}" type="presOf" srcId="{49FB2FB4-47D9-433F-A6BC-49C414C854BE}" destId="{DDF5FE51-91B5-4E1E-A975-38F29B364615}" srcOrd="0" destOrd="0" presId="urn:microsoft.com/office/officeart/2018/2/layout/IconCircleList"/>
    <dgm:cxn modelId="{F5FAA4FE-C502-4802-8E27-6AC4A3041922}" type="presOf" srcId="{4C78F67A-FD2C-42E9-90E1-C54719CDBFBA}" destId="{A9C1CB94-71D7-4CF4-ACAC-017E6C706BE7}" srcOrd="0" destOrd="0" presId="urn:microsoft.com/office/officeart/2018/2/layout/IconCircleList"/>
    <dgm:cxn modelId="{EE3A637E-FB0A-4E78-AB9D-711CA2FCA015}" type="presParOf" srcId="{B10F3B1C-8304-41C3-B66E-87D6C18BDF74}" destId="{234482E3-FAE6-49AC-9122-76FC9241AB0E}" srcOrd="0" destOrd="0" presId="urn:microsoft.com/office/officeart/2018/2/layout/IconCircleList"/>
    <dgm:cxn modelId="{AB532D27-04A8-4CFA-A8F2-DD26E65BC647}" type="presParOf" srcId="{234482E3-FAE6-49AC-9122-76FC9241AB0E}" destId="{AC79D849-9BAD-4810-B811-07188E9CB194}" srcOrd="0" destOrd="0" presId="urn:microsoft.com/office/officeart/2018/2/layout/IconCircleList"/>
    <dgm:cxn modelId="{F836B156-CBB4-4E86-8567-A0929D96AE71}" type="presParOf" srcId="{AC79D849-9BAD-4810-B811-07188E9CB194}" destId="{285A23B1-7D99-4A80-876C-53AC2E284D03}" srcOrd="0" destOrd="0" presId="urn:microsoft.com/office/officeart/2018/2/layout/IconCircleList"/>
    <dgm:cxn modelId="{DB67497D-2685-428F-A167-F5B2E2B3266F}" type="presParOf" srcId="{AC79D849-9BAD-4810-B811-07188E9CB194}" destId="{98F3289E-32AC-49D1-B66C-F0678024A569}" srcOrd="1" destOrd="0" presId="urn:microsoft.com/office/officeart/2018/2/layout/IconCircleList"/>
    <dgm:cxn modelId="{D0A12DDA-7CCC-4E96-BE6D-E96F5B4C7BBE}" type="presParOf" srcId="{AC79D849-9BAD-4810-B811-07188E9CB194}" destId="{8E3EE8D3-E9CD-4A6D-ADC5-634DC85AAE59}" srcOrd="2" destOrd="0" presId="urn:microsoft.com/office/officeart/2018/2/layout/IconCircleList"/>
    <dgm:cxn modelId="{E429A297-5B0E-4A0E-A2E2-FD2DB9203B8E}" type="presParOf" srcId="{AC79D849-9BAD-4810-B811-07188E9CB194}" destId="{D8F1E787-8F7F-4EC3-9AAA-88DD33469D8F}" srcOrd="3" destOrd="0" presId="urn:microsoft.com/office/officeart/2018/2/layout/IconCircleList"/>
    <dgm:cxn modelId="{89D30B17-E06E-4534-AE52-29A45A37D881}" type="presParOf" srcId="{234482E3-FAE6-49AC-9122-76FC9241AB0E}" destId="{786CBEBA-314B-4B1D-AE05-6206EB7D480F}" srcOrd="1" destOrd="0" presId="urn:microsoft.com/office/officeart/2018/2/layout/IconCircleList"/>
    <dgm:cxn modelId="{46429B9C-038D-4347-8203-243CE853D7E4}" type="presParOf" srcId="{234482E3-FAE6-49AC-9122-76FC9241AB0E}" destId="{EC2BD0D4-EE22-4D74-876B-8CC06236A270}" srcOrd="2" destOrd="0" presId="urn:microsoft.com/office/officeart/2018/2/layout/IconCircleList"/>
    <dgm:cxn modelId="{6B2E1770-0A41-4069-8688-49E3043FDDD8}" type="presParOf" srcId="{EC2BD0D4-EE22-4D74-876B-8CC06236A270}" destId="{E8F11478-450A-4C03-A395-61BEE21E0F4D}" srcOrd="0" destOrd="0" presId="urn:microsoft.com/office/officeart/2018/2/layout/IconCircleList"/>
    <dgm:cxn modelId="{372923BC-4EA5-4E13-962C-5EC491BB03A3}" type="presParOf" srcId="{EC2BD0D4-EE22-4D74-876B-8CC06236A270}" destId="{22CCF690-017C-4800-9968-C4074D5BD9BB}" srcOrd="1" destOrd="0" presId="urn:microsoft.com/office/officeart/2018/2/layout/IconCircleList"/>
    <dgm:cxn modelId="{0A8FCDBD-7715-48B2-879B-34634B427322}" type="presParOf" srcId="{EC2BD0D4-EE22-4D74-876B-8CC06236A270}" destId="{835104F1-0DD8-4024-9861-C9BEAF87D37C}" srcOrd="2" destOrd="0" presId="urn:microsoft.com/office/officeart/2018/2/layout/IconCircleList"/>
    <dgm:cxn modelId="{0F6603CE-91D6-4F91-9843-B7E34E8C4379}" type="presParOf" srcId="{EC2BD0D4-EE22-4D74-876B-8CC06236A270}" destId="{A9C1CB94-71D7-4CF4-ACAC-017E6C706BE7}" srcOrd="3" destOrd="0" presId="urn:microsoft.com/office/officeart/2018/2/layout/IconCircleList"/>
    <dgm:cxn modelId="{C475A4A8-3D04-4F3C-B2E9-B648D66B38C3}" type="presParOf" srcId="{234482E3-FAE6-49AC-9122-76FC9241AB0E}" destId="{2C3D3E16-98B3-40AC-B831-1DA484A33E2A}" srcOrd="3" destOrd="0" presId="urn:microsoft.com/office/officeart/2018/2/layout/IconCircleList"/>
    <dgm:cxn modelId="{397A6019-3EFC-4717-A8B4-69CCEABD89D7}" type="presParOf" srcId="{234482E3-FAE6-49AC-9122-76FC9241AB0E}" destId="{E77D982E-3D97-4BF1-A18B-C5A00FBB625A}" srcOrd="4" destOrd="0" presId="urn:microsoft.com/office/officeart/2018/2/layout/IconCircleList"/>
    <dgm:cxn modelId="{C322AC64-B6FD-409A-8450-6ABAE257D737}" type="presParOf" srcId="{E77D982E-3D97-4BF1-A18B-C5A00FBB625A}" destId="{9DE13F5B-076E-4879-BE9D-BE3405F3B4ED}" srcOrd="0" destOrd="0" presId="urn:microsoft.com/office/officeart/2018/2/layout/IconCircleList"/>
    <dgm:cxn modelId="{5B9C89B3-318A-4F12-8C80-A96BC8D8E78D}" type="presParOf" srcId="{E77D982E-3D97-4BF1-A18B-C5A00FBB625A}" destId="{D24C3A95-F423-4581-8C55-606394BECB9A}" srcOrd="1" destOrd="0" presId="urn:microsoft.com/office/officeart/2018/2/layout/IconCircleList"/>
    <dgm:cxn modelId="{64C86B65-A161-4858-9862-F9BD346C3941}" type="presParOf" srcId="{E77D982E-3D97-4BF1-A18B-C5A00FBB625A}" destId="{BC7132A2-C4F4-4252-8843-F6BCC70049C6}" srcOrd="2" destOrd="0" presId="urn:microsoft.com/office/officeart/2018/2/layout/IconCircleList"/>
    <dgm:cxn modelId="{CCAE458D-6C91-41D2-83F0-5A4D5E46762E}" type="presParOf" srcId="{E77D982E-3D97-4BF1-A18B-C5A00FBB625A}" destId="{DDF5FE51-91B5-4E1E-A975-38F29B364615}" srcOrd="3" destOrd="0" presId="urn:microsoft.com/office/officeart/2018/2/layout/IconCircleList"/>
    <dgm:cxn modelId="{0EE32BFF-B831-4BCA-8E66-21157ACED05D}" type="presParOf" srcId="{234482E3-FAE6-49AC-9122-76FC9241AB0E}" destId="{055BB891-72FF-476D-A773-ABE3B81DF340}" srcOrd="5" destOrd="0" presId="urn:microsoft.com/office/officeart/2018/2/layout/IconCircleList"/>
    <dgm:cxn modelId="{43879890-0A32-4C63-B70F-5782666E4378}" type="presParOf" srcId="{234482E3-FAE6-49AC-9122-76FC9241AB0E}" destId="{A64F6EED-9753-40E1-8C04-C47D32F8F794}" srcOrd="6" destOrd="0" presId="urn:microsoft.com/office/officeart/2018/2/layout/IconCircleList"/>
    <dgm:cxn modelId="{D037EAC5-140E-4714-86D8-10739FDB5EB3}" type="presParOf" srcId="{A64F6EED-9753-40E1-8C04-C47D32F8F794}" destId="{2748F3F3-77F9-4387-BED8-AA4D22BAA1E0}" srcOrd="0" destOrd="0" presId="urn:microsoft.com/office/officeart/2018/2/layout/IconCircleList"/>
    <dgm:cxn modelId="{0DEAE7DC-8352-43B0-8D3E-EBF8C6838DC0}" type="presParOf" srcId="{A64F6EED-9753-40E1-8C04-C47D32F8F794}" destId="{253C9FBA-DB77-48D0-9BA0-CB80F4955DFF}" srcOrd="1" destOrd="0" presId="urn:microsoft.com/office/officeart/2018/2/layout/IconCircleList"/>
    <dgm:cxn modelId="{2B9ECD34-CE24-4292-A763-34C6DBEE4877}" type="presParOf" srcId="{A64F6EED-9753-40E1-8C04-C47D32F8F794}" destId="{50D1A190-D9AB-4A56-9D9C-9071D9B4C3FA}" srcOrd="2" destOrd="0" presId="urn:microsoft.com/office/officeart/2018/2/layout/IconCircleList"/>
    <dgm:cxn modelId="{B8DADF99-12F6-49C0-9875-DDDA9AA0C7E7}" type="presParOf" srcId="{A64F6EED-9753-40E1-8C04-C47D32F8F794}" destId="{2AAB10F3-4C8A-4742-9D73-FFDFE3016ABA}" srcOrd="3" destOrd="0" presId="urn:microsoft.com/office/officeart/2018/2/layout/IconCircleList"/>
    <dgm:cxn modelId="{02EC15A9-580F-4F23-B597-DA13A30AEAEE}" type="presParOf" srcId="{234482E3-FAE6-49AC-9122-76FC9241AB0E}" destId="{C0F1CD75-1458-4F20-A419-DBC20329A5EE}" srcOrd="7" destOrd="0" presId="urn:microsoft.com/office/officeart/2018/2/layout/IconCircleList"/>
    <dgm:cxn modelId="{A2FA634E-7391-49E6-9E10-3C85E3BF2A67}" type="presParOf" srcId="{234482E3-FAE6-49AC-9122-76FC9241AB0E}" destId="{4766FDE5-C581-40C0-8217-5B5BF7D78408}" srcOrd="8" destOrd="0" presId="urn:microsoft.com/office/officeart/2018/2/layout/IconCircleList"/>
    <dgm:cxn modelId="{DA20B6AC-6FD5-4739-99A9-15E26C143DE9}" type="presParOf" srcId="{4766FDE5-C581-40C0-8217-5B5BF7D78408}" destId="{507F5DBF-EEF4-4BCB-BD27-172FCA8D6411}" srcOrd="0" destOrd="0" presId="urn:microsoft.com/office/officeart/2018/2/layout/IconCircleList"/>
    <dgm:cxn modelId="{7F0AE6EC-A04E-4F8B-91E1-70F6139EAF90}" type="presParOf" srcId="{4766FDE5-C581-40C0-8217-5B5BF7D78408}" destId="{E52275B7-D383-4942-B7A6-8BEDCC35073E}" srcOrd="1" destOrd="0" presId="urn:microsoft.com/office/officeart/2018/2/layout/IconCircleList"/>
    <dgm:cxn modelId="{3C8F3B01-2AF9-4E4E-AA22-764305A04305}" type="presParOf" srcId="{4766FDE5-C581-40C0-8217-5B5BF7D78408}" destId="{5F65CD6D-2198-4037-9865-0FD4B9BA4277}" srcOrd="2" destOrd="0" presId="urn:microsoft.com/office/officeart/2018/2/layout/IconCircleList"/>
    <dgm:cxn modelId="{AC0F2D93-87A6-452D-87CD-C37165DCE51A}" type="presParOf" srcId="{4766FDE5-C581-40C0-8217-5B5BF7D78408}" destId="{EB7631B4-4809-4A64-A113-6D01AD4BB32D}" srcOrd="3" destOrd="0" presId="urn:microsoft.com/office/officeart/2018/2/layout/IconCircleList"/>
    <dgm:cxn modelId="{74540EA8-FA50-44C5-B1E2-26CC10625E6A}" type="presParOf" srcId="{234482E3-FAE6-49AC-9122-76FC9241AB0E}" destId="{06252A2B-4F70-4A9F-8911-3735E9401289}" srcOrd="9" destOrd="0" presId="urn:microsoft.com/office/officeart/2018/2/layout/IconCircleList"/>
    <dgm:cxn modelId="{678EF3A1-87ED-4E48-9292-3DCEFEC742BC}" type="presParOf" srcId="{234482E3-FAE6-49AC-9122-76FC9241AB0E}" destId="{B9E3AB82-5EF7-499F-8DB0-4A38D510BC76}" srcOrd="10" destOrd="0" presId="urn:microsoft.com/office/officeart/2018/2/layout/IconCircleList"/>
    <dgm:cxn modelId="{5F1DDD93-9554-42A4-BC7F-6F20C30AC2DF}" type="presParOf" srcId="{B9E3AB82-5EF7-499F-8DB0-4A38D510BC76}" destId="{55869A62-E0BA-451B-89D2-279B43BA529B}" srcOrd="0" destOrd="0" presId="urn:microsoft.com/office/officeart/2018/2/layout/IconCircleList"/>
    <dgm:cxn modelId="{E77482C5-A897-445E-A265-21AE4F883E6C}" type="presParOf" srcId="{B9E3AB82-5EF7-499F-8DB0-4A38D510BC76}" destId="{5B5DFFB8-1534-45EC-8656-29F626444D50}" srcOrd="1" destOrd="0" presId="urn:microsoft.com/office/officeart/2018/2/layout/IconCircleList"/>
    <dgm:cxn modelId="{208D37BD-5FBE-4CFA-B50C-6DD5571FC6AD}" type="presParOf" srcId="{B9E3AB82-5EF7-499F-8DB0-4A38D510BC76}" destId="{6E7E7584-77FC-493F-947A-ED101E141848}" srcOrd="2" destOrd="0" presId="urn:microsoft.com/office/officeart/2018/2/layout/IconCircleList"/>
    <dgm:cxn modelId="{E0219092-E882-4C3A-BE02-F90B3FF4C696}" type="presParOf" srcId="{B9E3AB82-5EF7-499F-8DB0-4A38D510BC76}" destId="{C01159B6-7AF7-4A3F-830D-84AC63631083}"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B83FC4-6049-4E4A-995E-06F8B2291F96}" type="doc">
      <dgm:prSet loTypeId="urn:microsoft.com/office/officeart/2018/2/layout/IconCircleList" loCatId="icon" qsTypeId="urn:microsoft.com/office/officeart/2005/8/quickstyle/simple1" qsCatId="simple" csTypeId="urn:microsoft.com/office/officeart/2005/8/colors/accent3_2" csCatId="accent3" phldr="1"/>
      <dgm:spPr/>
      <dgm:t>
        <a:bodyPr/>
        <a:lstStyle/>
        <a:p>
          <a:endParaRPr lang="en-US"/>
        </a:p>
      </dgm:t>
    </dgm:pt>
    <dgm:pt modelId="{80C2B398-3507-4647-A64D-323BF381C7A6}">
      <dgm:prSet custT="1"/>
      <dgm:spPr/>
      <dgm:t>
        <a:bodyPr/>
        <a:lstStyle/>
        <a:p>
          <a:pPr>
            <a:lnSpc>
              <a:spcPct val="100000"/>
            </a:lnSpc>
          </a:pPr>
          <a:r>
            <a:rPr lang="en-IN" sz="1800" dirty="0">
              <a:latin typeface="+mj-lt"/>
            </a:rPr>
            <a:t>After prioritizing the requirements creating Product backlog, and sorting it according to business priority</a:t>
          </a:r>
          <a:endParaRPr lang="en-US" sz="1800" dirty="0">
            <a:latin typeface="+mj-lt"/>
          </a:endParaRPr>
        </a:p>
      </dgm:t>
    </dgm:pt>
    <dgm:pt modelId="{1E9D1352-18B7-4AE0-9C76-E383E1A32842}" type="parTrans" cxnId="{1ADCE7F5-FA2E-4DEE-9795-62886025ECE2}">
      <dgm:prSet/>
      <dgm:spPr/>
      <dgm:t>
        <a:bodyPr/>
        <a:lstStyle/>
        <a:p>
          <a:endParaRPr lang="en-US" sz="1800">
            <a:latin typeface="+mj-lt"/>
          </a:endParaRPr>
        </a:p>
      </dgm:t>
    </dgm:pt>
    <dgm:pt modelId="{482D7F49-34FB-4A70-9A08-0E5657741C92}" type="sibTrans" cxnId="{1ADCE7F5-FA2E-4DEE-9795-62886025ECE2}">
      <dgm:prSet/>
      <dgm:spPr/>
      <dgm:t>
        <a:bodyPr/>
        <a:lstStyle/>
        <a:p>
          <a:pPr>
            <a:lnSpc>
              <a:spcPct val="100000"/>
            </a:lnSpc>
          </a:pPr>
          <a:endParaRPr lang="en-US" sz="1800">
            <a:latin typeface="+mj-lt"/>
          </a:endParaRPr>
        </a:p>
      </dgm:t>
    </dgm:pt>
    <dgm:pt modelId="{4C78F67A-FD2C-42E9-90E1-C54719CDBFBA}">
      <dgm:prSet custT="1"/>
      <dgm:spPr/>
      <dgm:t>
        <a:bodyPr/>
        <a:lstStyle/>
        <a:p>
          <a:pPr>
            <a:lnSpc>
              <a:spcPct val="100000"/>
            </a:lnSpc>
          </a:pPr>
          <a:r>
            <a:rPr lang="en-IN" sz="1800" dirty="0">
              <a:latin typeface="+mj-lt"/>
            </a:rPr>
            <a:t>Discussion with Team to select features for sprints in Sprint Planning meeting</a:t>
          </a:r>
          <a:endParaRPr lang="en-US" sz="1800" dirty="0">
            <a:latin typeface="+mj-lt"/>
          </a:endParaRPr>
        </a:p>
      </dgm:t>
    </dgm:pt>
    <dgm:pt modelId="{69151943-9A25-40F7-B7E1-E4027010672F}" type="parTrans" cxnId="{429D88D1-47A3-4FCF-8E85-62BE70E286AB}">
      <dgm:prSet/>
      <dgm:spPr/>
      <dgm:t>
        <a:bodyPr/>
        <a:lstStyle/>
        <a:p>
          <a:endParaRPr lang="en-US" sz="1800">
            <a:latin typeface="+mj-lt"/>
          </a:endParaRPr>
        </a:p>
      </dgm:t>
    </dgm:pt>
    <dgm:pt modelId="{B21D7813-EA8B-47AE-8279-903AAE1640B8}" type="sibTrans" cxnId="{429D88D1-47A3-4FCF-8E85-62BE70E286AB}">
      <dgm:prSet/>
      <dgm:spPr/>
      <dgm:t>
        <a:bodyPr/>
        <a:lstStyle/>
        <a:p>
          <a:pPr>
            <a:lnSpc>
              <a:spcPct val="100000"/>
            </a:lnSpc>
          </a:pPr>
          <a:endParaRPr lang="en-US" sz="1800">
            <a:latin typeface="+mj-lt"/>
          </a:endParaRPr>
        </a:p>
      </dgm:t>
    </dgm:pt>
    <dgm:pt modelId="{49FB2FB4-47D9-433F-A6BC-49C414C854BE}">
      <dgm:prSet custT="1"/>
      <dgm:spPr/>
      <dgm:t>
        <a:bodyPr/>
        <a:lstStyle/>
        <a:p>
          <a:pPr>
            <a:lnSpc>
              <a:spcPct val="100000"/>
            </a:lnSpc>
          </a:pPr>
          <a:r>
            <a:rPr lang="en-IN" sz="1800">
              <a:latin typeface="+mj-lt"/>
            </a:rPr>
            <a:t>Prepare different User Acceptance Criteria based of various user stories </a:t>
          </a:r>
          <a:endParaRPr lang="en-US" sz="1800">
            <a:latin typeface="+mj-lt"/>
          </a:endParaRPr>
        </a:p>
      </dgm:t>
    </dgm:pt>
    <dgm:pt modelId="{990AA3D2-A902-48A7-B523-4980DCA7235A}" type="parTrans" cxnId="{FBC97DF3-C3C1-427B-847A-C24EB62BE36F}">
      <dgm:prSet/>
      <dgm:spPr/>
      <dgm:t>
        <a:bodyPr/>
        <a:lstStyle/>
        <a:p>
          <a:endParaRPr lang="en-US" sz="1800">
            <a:latin typeface="+mj-lt"/>
          </a:endParaRPr>
        </a:p>
      </dgm:t>
    </dgm:pt>
    <dgm:pt modelId="{964454BA-D760-48CD-BD4A-F7EC4C09C3E8}" type="sibTrans" cxnId="{FBC97DF3-C3C1-427B-847A-C24EB62BE36F}">
      <dgm:prSet/>
      <dgm:spPr/>
      <dgm:t>
        <a:bodyPr/>
        <a:lstStyle/>
        <a:p>
          <a:pPr>
            <a:lnSpc>
              <a:spcPct val="100000"/>
            </a:lnSpc>
          </a:pPr>
          <a:endParaRPr lang="en-US" sz="1800">
            <a:latin typeface="+mj-lt"/>
          </a:endParaRPr>
        </a:p>
      </dgm:t>
    </dgm:pt>
    <dgm:pt modelId="{116F9227-3535-46D7-A56D-0FB32E9EE602}">
      <dgm:prSet custT="1"/>
      <dgm:spPr/>
      <dgm:t>
        <a:bodyPr/>
        <a:lstStyle/>
        <a:p>
          <a:pPr>
            <a:lnSpc>
              <a:spcPct val="100000"/>
            </a:lnSpc>
          </a:pPr>
          <a:r>
            <a:rPr lang="en-IN" sz="1800" dirty="0">
              <a:latin typeface="+mj-lt"/>
            </a:rPr>
            <a:t>Testing UAT to make sure  that the software is working as intended or not. UAT can be considered as quality and assurance check  that needs to fulfil and demonstration of the Application.</a:t>
          </a:r>
          <a:endParaRPr lang="en-US" sz="1800" dirty="0">
            <a:latin typeface="+mj-lt"/>
          </a:endParaRPr>
        </a:p>
      </dgm:t>
    </dgm:pt>
    <dgm:pt modelId="{DA28EF5F-6446-4A6F-AD01-76848CF79B92}" type="parTrans" cxnId="{39A4B3A8-CBC2-441E-A951-9BA63A5DDB97}">
      <dgm:prSet/>
      <dgm:spPr/>
      <dgm:t>
        <a:bodyPr/>
        <a:lstStyle/>
        <a:p>
          <a:endParaRPr lang="en-US" sz="1800">
            <a:latin typeface="+mj-lt"/>
          </a:endParaRPr>
        </a:p>
      </dgm:t>
    </dgm:pt>
    <dgm:pt modelId="{86EE64A8-1A4C-4B9F-AC07-6D00AADB9BA3}" type="sibTrans" cxnId="{39A4B3A8-CBC2-441E-A951-9BA63A5DDB97}">
      <dgm:prSet/>
      <dgm:spPr/>
      <dgm:t>
        <a:bodyPr/>
        <a:lstStyle/>
        <a:p>
          <a:pPr>
            <a:lnSpc>
              <a:spcPct val="100000"/>
            </a:lnSpc>
          </a:pPr>
          <a:endParaRPr lang="en-US" sz="1800">
            <a:latin typeface="+mj-lt"/>
          </a:endParaRPr>
        </a:p>
      </dgm:t>
    </dgm:pt>
    <dgm:pt modelId="{7046D2C4-CCDA-4801-9A5D-907AD09F8109}">
      <dgm:prSet custT="1"/>
      <dgm:spPr/>
      <dgm:t>
        <a:bodyPr/>
        <a:lstStyle/>
        <a:p>
          <a:pPr>
            <a:lnSpc>
              <a:spcPct val="100000"/>
            </a:lnSpc>
          </a:pPr>
          <a:r>
            <a:rPr lang="en-IN" sz="1800">
              <a:latin typeface="+mj-lt"/>
            </a:rPr>
            <a:t>Documenting the bugs, issues faced during the UAT and tracking how many of them are resolved.</a:t>
          </a:r>
          <a:endParaRPr lang="en-US" sz="1800">
            <a:latin typeface="+mj-lt"/>
          </a:endParaRPr>
        </a:p>
      </dgm:t>
    </dgm:pt>
    <dgm:pt modelId="{F028629B-00DC-4629-B695-BC98EF41E53D}" type="parTrans" cxnId="{08EEF5A0-C8F4-4DE2-A5C1-6EDE56CBC5F8}">
      <dgm:prSet/>
      <dgm:spPr/>
      <dgm:t>
        <a:bodyPr/>
        <a:lstStyle/>
        <a:p>
          <a:endParaRPr lang="en-US" sz="1800">
            <a:latin typeface="+mj-lt"/>
          </a:endParaRPr>
        </a:p>
      </dgm:t>
    </dgm:pt>
    <dgm:pt modelId="{7E7EDD27-D628-44D7-869B-195FD031F04C}" type="sibTrans" cxnId="{08EEF5A0-C8F4-4DE2-A5C1-6EDE56CBC5F8}">
      <dgm:prSet/>
      <dgm:spPr/>
      <dgm:t>
        <a:bodyPr/>
        <a:lstStyle/>
        <a:p>
          <a:pPr>
            <a:lnSpc>
              <a:spcPct val="100000"/>
            </a:lnSpc>
          </a:pPr>
          <a:endParaRPr lang="en-US" sz="1800">
            <a:latin typeface="+mj-lt"/>
          </a:endParaRPr>
        </a:p>
      </dgm:t>
    </dgm:pt>
    <dgm:pt modelId="{7EC0ED04-52A6-4E05-A16E-93C91499EA0E}">
      <dgm:prSet custT="1"/>
      <dgm:spPr/>
      <dgm:t>
        <a:bodyPr/>
        <a:lstStyle/>
        <a:p>
          <a:pPr>
            <a:lnSpc>
              <a:spcPct val="100000"/>
            </a:lnSpc>
          </a:pPr>
          <a:r>
            <a:rPr lang="en-IN" sz="1800" dirty="0">
              <a:latin typeface="+mj-lt"/>
            </a:rPr>
            <a:t>discussing with development team and business users to agree to the resolution options and “</a:t>
          </a:r>
          <a:r>
            <a:rPr lang="en-IN" sz="1800" b="1" dirty="0">
              <a:latin typeface="+mj-lt"/>
            </a:rPr>
            <a:t>GO LIVE</a:t>
          </a:r>
          <a:r>
            <a:rPr lang="en-IN" sz="1800" dirty="0">
              <a:latin typeface="+mj-lt"/>
            </a:rPr>
            <a:t>”</a:t>
          </a:r>
          <a:endParaRPr lang="en-US" sz="1800" dirty="0">
            <a:latin typeface="+mj-lt"/>
          </a:endParaRPr>
        </a:p>
      </dgm:t>
    </dgm:pt>
    <dgm:pt modelId="{2B34BD00-742F-49AE-B32B-B869DB04F563}" type="parTrans" cxnId="{388D6C8E-CD54-4051-BC02-7D0C5CCE40C2}">
      <dgm:prSet/>
      <dgm:spPr/>
      <dgm:t>
        <a:bodyPr/>
        <a:lstStyle/>
        <a:p>
          <a:endParaRPr lang="en-US" sz="1800">
            <a:latin typeface="+mj-lt"/>
          </a:endParaRPr>
        </a:p>
      </dgm:t>
    </dgm:pt>
    <dgm:pt modelId="{AAE7010F-5F70-4686-8DCE-D3606FE25BE5}" type="sibTrans" cxnId="{388D6C8E-CD54-4051-BC02-7D0C5CCE40C2}">
      <dgm:prSet/>
      <dgm:spPr/>
      <dgm:t>
        <a:bodyPr/>
        <a:lstStyle/>
        <a:p>
          <a:endParaRPr lang="en-US" sz="1800">
            <a:latin typeface="+mj-lt"/>
          </a:endParaRPr>
        </a:p>
      </dgm:t>
    </dgm:pt>
    <dgm:pt modelId="{CFACF98F-09AB-4F1C-A94B-58B99B7D5685}" type="pres">
      <dgm:prSet presAssocID="{8DB83FC4-6049-4E4A-995E-06F8B2291F96}" presName="root" presStyleCnt="0">
        <dgm:presLayoutVars>
          <dgm:dir/>
          <dgm:resizeHandles val="exact"/>
        </dgm:presLayoutVars>
      </dgm:prSet>
      <dgm:spPr/>
    </dgm:pt>
    <dgm:pt modelId="{BC5E0940-6110-4EBA-B23A-C6CC03A26D56}" type="pres">
      <dgm:prSet presAssocID="{8DB83FC4-6049-4E4A-995E-06F8B2291F96}" presName="container" presStyleCnt="0">
        <dgm:presLayoutVars>
          <dgm:dir/>
          <dgm:resizeHandles val="exact"/>
        </dgm:presLayoutVars>
      </dgm:prSet>
      <dgm:spPr/>
    </dgm:pt>
    <dgm:pt modelId="{FC0C325C-43ED-41B5-9ED1-AEB4F54A6913}" type="pres">
      <dgm:prSet presAssocID="{80C2B398-3507-4647-A64D-323BF381C7A6}" presName="compNode" presStyleCnt="0"/>
      <dgm:spPr/>
    </dgm:pt>
    <dgm:pt modelId="{34BDF31F-6135-47E0-A86D-4561CE879B4F}" type="pres">
      <dgm:prSet presAssocID="{80C2B398-3507-4647-A64D-323BF381C7A6}" presName="iconBgRect" presStyleLbl="bgShp" presStyleIdx="0" presStyleCnt="6"/>
      <dgm:spPr/>
    </dgm:pt>
    <dgm:pt modelId="{BE06191C-D77D-435F-B927-797F4753BCDB}" type="pres">
      <dgm:prSet presAssocID="{80C2B398-3507-4647-A64D-323BF381C7A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7D52DF84-7A46-40B5-85CD-351EE5D7CFE5}" type="pres">
      <dgm:prSet presAssocID="{80C2B398-3507-4647-A64D-323BF381C7A6}" presName="spaceRect" presStyleCnt="0"/>
      <dgm:spPr/>
    </dgm:pt>
    <dgm:pt modelId="{A9E14707-4E02-4C90-8441-25EDB919EF0A}" type="pres">
      <dgm:prSet presAssocID="{80C2B398-3507-4647-A64D-323BF381C7A6}" presName="textRect" presStyleLbl="revTx" presStyleIdx="0" presStyleCnt="6">
        <dgm:presLayoutVars>
          <dgm:chMax val="1"/>
          <dgm:chPref val="1"/>
        </dgm:presLayoutVars>
      </dgm:prSet>
      <dgm:spPr/>
    </dgm:pt>
    <dgm:pt modelId="{D6F7CF36-50A8-4516-8616-6503512D71EE}" type="pres">
      <dgm:prSet presAssocID="{482D7F49-34FB-4A70-9A08-0E5657741C92}" presName="sibTrans" presStyleLbl="sibTrans2D1" presStyleIdx="0" presStyleCnt="0"/>
      <dgm:spPr/>
    </dgm:pt>
    <dgm:pt modelId="{E56A4720-A607-4BDC-BA58-977E660B6BAA}" type="pres">
      <dgm:prSet presAssocID="{4C78F67A-FD2C-42E9-90E1-C54719CDBFBA}" presName="compNode" presStyleCnt="0"/>
      <dgm:spPr/>
    </dgm:pt>
    <dgm:pt modelId="{7A076E94-D328-4295-B788-8AFA31B2D9E4}" type="pres">
      <dgm:prSet presAssocID="{4C78F67A-FD2C-42E9-90E1-C54719CDBFBA}" presName="iconBgRect" presStyleLbl="bgShp" presStyleIdx="1" presStyleCnt="6"/>
      <dgm:spPr/>
    </dgm:pt>
    <dgm:pt modelId="{769DCEDB-7A20-403B-B1C2-1F4C58CD2E68}" type="pres">
      <dgm:prSet presAssocID="{4C78F67A-FD2C-42E9-90E1-C54719CDB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F9475409-AF4A-4563-8ABD-289FB532185A}" type="pres">
      <dgm:prSet presAssocID="{4C78F67A-FD2C-42E9-90E1-C54719CDBFBA}" presName="spaceRect" presStyleCnt="0"/>
      <dgm:spPr/>
    </dgm:pt>
    <dgm:pt modelId="{D03008CE-9CEF-4539-ACF6-A043A7CCA17D}" type="pres">
      <dgm:prSet presAssocID="{4C78F67A-FD2C-42E9-90E1-C54719CDBFBA}" presName="textRect" presStyleLbl="revTx" presStyleIdx="1" presStyleCnt="6">
        <dgm:presLayoutVars>
          <dgm:chMax val="1"/>
          <dgm:chPref val="1"/>
        </dgm:presLayoutVars>
      </dgm:prSet>
      <dgm:spPr/>
    </dgm:pt>
    <dgm:pt modelId="{C7AAE821-E2A6-4C59-97B2-6303258672EA}" type="pres">
      <dgm:prSet presAssocID="{B21D7813-EA8B-47AE-8279-903AAE1640B8}" presName="sibTrans" presStyleLbl="sibTrans2D1" presStyleIdx="0" presStyleCnt="0"/>
      <dgm:spPr/>
    </dgm:pt>
    <dgm:pt modelId="{E80B964F-D287-418E-8987-72203D019B61}" type="pres">
      <dgm:prSet presAssocID="{49FB2FB4-47D9-433F-A6BC-49C414C854BE}" presName="compNode" presStyleCnt="0"/>
      <dgm:spPr/>
    </dgm:pt>
    <dgm:pt modelId="{BE4045BD-CD32-4FE3-9C73-B0D9AC4A7DB4}" type="pres">
      <dgm:prSet presAssocID="{49FB2FB4-47D9-433F-A6BC-49C414C854BE}" presName="iconBgRect" presStyleLbl="bgShp" presStyleIdx="2" presStyleCnt="6"/>
      <dgm:spPr/>
    </dgm:pt>
    <dgm:pt modelId="{B4F556C4-7A6A-475E-A053-EC92CBD09151}" type="pres">
      <dgm:prSet presAssocID="{49FB2FB4-47D9-433F-A6BC-49C414C854B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CF1B1C06-2E46-4D22-9EDB-9B54DC7E99F7}" type="pres">
      <dgm:prSet presAssocID="{49FB2FB4-47D9-433F-A6BC-49C414C854BE}" presName="spaceRect" presStyleCnt="0"/>
      <dgm:spPr/>
    </dgm:pt>
    <dgm:pt modelId="{2035622F-B0E5-4336-A5E4-B5475B376D50}" type="pres">
      <dgm:prSet presAssocID="{49FB2FB4-47D9-433F-A6BC-49C414C854BE}" presName="textRect" presStyleLbl="revTx" presStyleIdx="2" presStyleCnt="6">
        <dgm:presLayoutVars>
          <dgm:chMax val="1"/>
          <dgm:chPref val="1"/>
        </dgm:presLayoutVars>
      </dgm:prSet>
      <dgm:spPr/>
    </dgm:pt>
    <dgm:pt modelId="{84D6372B-46FD-4150-B4E6-D8F6860FC851}" type="pres">
      <dgm:prSet presAssocID="{964454BA-D760-48CD-BD4A-F7EC4C09C3E8}" presName="sibTrans" presStyleLbl="sibTrans2D1" presStyleIdx="0" presStyleCnt="0"/>
      <dgm:spPr/>
    </dgm:pt>
    <dgm:pt modelId="{3D353652-8E8C-4077-9FDF-B69C3B4379D7}" type="pres">
      <dgm:prSet presAssocID="{116F9227-3535-46D7-A56D-0FB32E9EE602}" presName="compNode" presStyleCnt="0"/>
      <dgm:spPr/>
    </dgm:pt>
    <dgm:pt modelId="{91E87D44-60A3-4C27-80D7-836415570618}" type="pres">
      <dgm:prSet presAssocID="{116F9227-3535-46D7-A56D-0FB32E9EE602}" presName="iconBgRect" presStyleLbl="bgShp" presStyleIdx="3" presStyleCnt="6"/>
      <dgm:spPr/>
    </dgm:pt>
    <dgm:pt modelId="{352C0D2E-6C8B-470E-81ED-0CA4EE9A6A93}" type="pres">
      <dgm:prSet presAssocID="{116F9227-3535-46D7-A56D-0FB32E9EE60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D86074F0-CA0C-45AA-B48D-312C06513DF9}" type="pres">
      <dgm:prSet presAssocID="{116F9227-3535-46D7-A56D-0FB32E9EE602}" presName="spaceRect" presStyleCnt="0"/>
      <dgm:spPr/>
    </dgm:pt>
    <dgm:pt modelId="{87096D0D-2701-4E3E-8CE6-676F4468ABED}" type="pres">
      <dgm:prSet presAssocID="{116F9227-3535-46D7-A56D-0FB32E9EE602}" presName="textRect" presStyleLbl="revTx" presStyleIdx="3" presStyleCnt="6">
        <dgm:presLayoutVars>
          <dgm:chMax val="1"/>
          <dgm:chPref val="1"/>
        </dgm:presLayoutVars>
      </dgm:prSet>
      <dgm:spPr/>
    </dgm:pt>
    <dgm:pt modelId="{01D6807A-B250-471C-A388-2AE782253578}" type="pres">
      <dgm:prSet presAssocID="{86EE64A8-1A4C-4B9F-AC07-6D00AADB9BA3}" presName="sibTrans" presStyleLbl="sibTrans2D1" presStyleIdx="0" presStyleCnt="0"/>
      <dgm:spPr/>
    </dgm:pt>
    <dgm:pt modelId="{B2C1A1D7-8C90-4300-A96F-F1803B28D358}" type="pres">
      <dgm:prSet presAssocID="{7046D2C4-CCDA-4801-9A5D-907AD09F8109}" presName="compNode" presStyleCnt="0"/>
      <dgm:spPr/>
    </dgm:pt>
    <dgm:pt modelId="{D2B64DAB-E02F-4520-BCD3-DD49BEF01A98}" type="pres">
      <dgm:prSet presAssocID="{7046D2C4-CCDA-4801-9A5D-907AD09F8109}" presName="iconBgRect" presStyleLbl="bgShp" presStyleIdx="4" presStyleCnt="6"/>
      <dgm:spPr/>
    </dgm:pt>
    <dgm:pt modelId="{0C8969FE-127F-44C3-8B8C-01A56E0351E4}" type="pres">
      <dgm:prSet presAssocID="{7046D2C4-CCDA-4801-9A5D-907AD09F810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g under Magnifying Glass"/>
        </a:ext>
      </dgm:extLst>
    </dgm:pt>
    <dgm:pt modelId="{6508BE09-87E7-44FA-8A1F-85FD570C262C}" type="pres">
      <dgm:prSet presAssocID="{7046D2C4-CCDA-4801-9A5D-907AD09F8109}" presName="spaceRect" presStyleCnt="0"/>
      <dgm:spPr/>
    </dgm:pt>
    <dgm:pt modelId="{2636754E-8099-4442-9452-923FE74082DA}" type="pres">
      <dgm:prSet presAssocID="{7046D2C4-CCDA-4801-9A5D-907AD09F8109}" presName="textRect" presStyleLbl="revTx" presStyleIdx="4" presStyleCnt="6">
        <dgm:presLayoutVars>
          <dgm:chMax val="1"/>
          <dgm:chPref val="1"/>
        </dgm:presLayoutVars>
      </dgm:prSet>
      <dgm:spPr/>
    </dgm:pt>
    <dgm:pt modelId="{913F24A1-7921-4169-9527-047EB9C62B72}" type="pres">
      <dgm:prSet presAssocID="{7E7EDD27-D628-44D7-869B-195FD031F04C}" presName="sibTrans" presStyleLbl="sibTrans2D1" presStyleIdx="0" presStyleCnt="0"/>
      <dgm:spPr/>
    </dgm:pt>
    <dgm:pt modelId="{26EB7D44-478F-482F-9A92-29939E792247}" type="pres">
      <dgm:prSet presAssocID="{7EC0ED04-52A6-4E05-A16E-93C91499EA0E}" presName="compNode" presStyleCnt="0"/>
      <dgm:spPr/>
    </dgm:pt>
    <dgm:pt modelId="{AECF0EAC-733D-4F8A-9CA0-373F8D7E145A}" type="pres">
      <dgm:prSet presAssocID="{7EC0ED04-52A6-4E05-A16E-93C91499EA0E}" presName="iconBgRect" presStyleLbl="bgShp" presStyleIdx="5" presStyleCnt="6"/>
      <dgm:spPr/>
    </dgm:pt>
    <dgm:pt modelId="{78EC5054-8758-473A-BC57-63FD5F61BF50}" type="pres">
      <dgm:prSet presAssocID="{7EC0ED04-52A6-4E05-A16E-93C91499EA0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shake"/>
        </a:ext>
      </dgm:extLst>
    </dgm:pt>
    <dgm:pt modelId="{F81BF2C5-DA81-471B-9A8D-74D36E944FA5}" type="pres">
      <dgm:prSet presAssocID="{7EC0ED04-52A6-4E05-A16E-93C91499EA0E}" presName="spaceRect" presStyleCnt="0"/>
      <dgm:spPr/>
    </dgm:pt>
    <dgm:pt modelId="{1FA17D52-65A0-46A5-B9E0-96644429FA11}" type="pres">
      <dgm:prSet presAssocID="{7EC0ED04-52A6-4E05-A16E-93C91499EA0E}" presName="textRect" presStyleLbl="revTx" presStyleIdx="5" presStyleCnt="6">
        <dgm:presLayoutVars>
          <dgm:chMax val="1"/>
          <dgm:chPref val="1"/>
        </dgm:presLayoutVars>
      </dgm:prSet>
      <dgm:spPr/>
    </dgm:pt>
  </dgm:ptLst>
  <dgm:cxnLst>
    <dgm:cxn modelId="{DD0E550C-46B4-42F5-B264-421F9883FF07}" type="presOf" srcId="{86EE64A8-1A4C-4B9F-AC07-6D00AADB9BA3}" destId="{01D6807A-B250-471C-A388-2AE782253578}" srcOrd="0" destOrd="0" presId="urn:microsoft.com/office/officeart/2018/2/layout/IconCircleList"/>
    <dgm:cxn modelId="{BABB4415-8723-4B5C-A416-751B7E0FFF8E}" type="presOf" srcId="{7EC0ED04-52A6-4E05-A16E-93C91499EA0E}" destId="{1FA17D52-65A0-46A5-B9E0-96644429FA11}" srcOrd="0" destOrd="0" presId="urn:microsoft.com/office/officeart/2018/2/layout/IconCircleList"/>
    <dgm:cxn modelId="{7210F644-7DE6-4FD3-B4C7-315B4A03D4C6}" type="presOf" srcId="{8DB83FC4-6049-4E4A-995E-06F8B2291F96}" destId="{CFACF98F-09AB-4F1C-A94B-58B99B7D5685}" srcOrd="0" destOrd="0" presId="urn:microsoft.com/office/officeart/2018/2/layout/IconCircleList"/>
    <dgm:cxn modelId="{D3B4E56C-B66B-4378-A92D-2387376548F5}" type="presOf" srcId="{964454BA-D760-48CD-BD4A-F7EC4C09C3E8}" destId="{84D6372B-46FD-4150-B4E6-D8F6860FC851}" srcOrd="0" destOrd="0" presId="urn:microsoft.com/office/officeart/2018/2/layout/IconCircleList"/>
    <dgm:cxn modelId="{B1BF304E-0DBA-4D57-A5A5-E61C85FC2303}" type="presOf" srcId="{482D7F49-34FB-4A70-9A08-0E5657741C92}" destId="{D6F7CF36-50A8-4516-8616-6503512D71EE}" srcOrd="0" destOrd="0" presId="urn:microsoft.com/office/officeart/2018/2/layout/IconCircleList"/>
    <dgm:cxn modelId="{35DA104F-8086-452D-B1B8-3656B17ADF1F}" type="presOf" srcId="{7E7EDD27-D628-44D7-869B-195FD031F04C}" destId="{913F24A1-7921-4169-9527-047EB9C62B72}" srcOrd="0" destOrd="0" presId="urn:microsoft.com/office/officeart/2018/2/layout/IconCircleList"/>
    <dgm:cxn modelId="{CE8AA676-CB55-4B19-A459-7F9BA0231012}" type="presOf" srcId="{B21D7813-EA8B-47AE-8279-903AAE1640B8}" destId="{C7AAE821-E2A6-4C59-97B2-6303258672EA}" srcOrd="0" destOrd="0" presId="urn:microsoft.com/office/officeart/2018/2/layout/IconCircleList"/>
    <dgm:cxn modelId="{D3408B8C-900D-4635-A11F-805907005CF7}" type="presOf" srcId="{7046D2C4-CCDA-4801-9A5D-907AD09F8109}" destId="{2636754E-8099-4442-9452-923FE74082DA}" srcOrd="0" destOrd="0" presId="urn:microsoft.com/office/officeart/2018/2/layout/IconCircleList"/>
    <dgm:cxn modelId="{388D6C8E-CD54-4051-BC02-7D0C5CCE40C2}" srcId="{8DB83FC4-6049-4E4A-995E-06F8B2291F96}" destId="{7EC0ED04-52A6-4E05-A16E-93C91499EA0E}" srcOrd="5" destOrd="0" parTransId="{2B34BD00-742F-49AE-B32B-B869DB04F563}" sibTransId="{AAE7010F-5F70-4686-8DCE-D3606FE25BE5}"/>
    <dgm:cxn modelId="{16F3269A-EF01-41F7-86F7-E8E52FCA8957}" type="presOf" srcId="{116F9227-3535-46D7-A56D-0FB32E9EE602}" destId="{87096D0D-2701-4E3E-8CE6-676F4468ABED}" srcOrd="0" destOrd="0" presId="urn:microsoft.com/office/officeart/2018/2/layout/IconCircleList"/>
    <dgm:cxn modelId="{08EEF5A0-C8F4-4DE2-A5C1-6EDE56CBC5F8}" srcId="{8DB83FC4-6049-4E4A-995E-06F8B2291F96}" destId="{7046D2C4-CCDA-4801-9A5D-907AD09F8109}" srcOrd="4" destOrd="0" parTransId="{F028629B-00DC-4629-B695-BC98EF41E53D}" sibTransId="{7E7EDD27-D628-44D7-869B-195FD031F04C}"/>
    <dgm:cxn modelId="{39A4B3A8-CBC2-441E-A951-9BA63A5DDB97}" srcId="{8DB83FC4-6049-4E4A-995E-06F8B2291F96}" destId="{116F9227-3535-46D7-A56D-0FB32E9EE602}" srcOrd="3" destOrd="0" parTransId="{DA28EF5F-6446-4A6F-AD01-76848CF79B92}" sibTransId="{86EE64A8-1A4C-4B9F-AC07-6D00AADB9BA3}"/>
    <dgm:cxn modelId="{D60CECBF-B1BA-481E-9ED7-632CD2CC29CF}" type="presOf" srcId="{49FB2FB4-47D9-433F-A6BC-49C414C854BE}" destId="{2035622F-B0E5-4336-A5E4-B5475B376D50}" srcOrd="0" destOrd="0" presId="urn:microsoft.com/office/officeart/2018/2/layout/IconCircleList"/>
    <dgm:cxn modelId="{429D88D1-47A3-4FCF-8E85-62BE70E286AB}" srcId="{8DB83FC4-6049-4E4A-995E-06F8B2291F96}" destId="{4C78F67A-FD2C-42E9-90E1-C54719CDBFBA}" srcOrd="1" destOrd="0" parTransId="{69151943-9A25-40F7-B7E1-E4027010672F}" sibTransId="{B21D7813-EA8B-47AE-8279-903AAE1640B8}"/>
    <dgm:cxn modelId="{32287EEB-4142-4584-86FE-4D6CAD6879FE}" type="presOf" srcId="{4C78F67A-FD2C-42E9-90E1-C54719CDBFBA}" destId="{D03008CE-9CEF-4539-ACF6-A043A7CCA17D}" srcOrd="0" destOrd="0" presId="urn:microsoft.com/office/officeart/2018/2/layout/IconCircleList"/>
    <dgm:cxn modelId="{3B25D0ED-5954-4439-BA64-812A22DEAFD8}" type="presOf" srcId="{80C2B398-3507-4647-A64D-323BF381C7A6}" destId="{A9E14707-4E02-4C90-8441-25EDB919EF0A}" srcOrd="0" destOrd="0" presId="urn:microsoft.com/office/officeart/2018/2/layout/IconCircleList"/>
    <dgm:cxn modelId="{FBC97DF3-C3C1-427B-847A-C24EB62BE36F}" srcId="{8DB83FC4-6049-4E4A-995E-06F8B2291F96}" destId="{49FB2FB4-47D9-433F-A6BC-49C414C854BE}" srcOrd="2" destOrd="0" parTransId="{990AA3D2-A902-48A7-B523-4980DCA7235A}" sibTransId="{964454BA-D760-48CD-BD4A-F7EC4C09C3E8}"/>
    <dgm:cxn modelId="{1ADCE7F5-FA2E-4DEE-9795-62886025ECE2}" srcId="{8DB83FC4-6049-4E4A-995E-06F8B2291F96}" destId="{80C2B398-3507-4647-A64D-323BF381C7A6}" srcOrd="0" destOrd="0" parTransId="{1E9D1352-18B7-4AE0-9C76-E383E1A32842}" sibTransId="{482D7F49-34FB-4A70-9A08-0E5657741C92}"/>
    <dgm:cxn modelId="{34B166E7-A5D1-4FE3-8144-4E3CB3252462}" type="presParOf" srcId="{CFACF98F-09AB-4F1C-A94B-58B99B7D5685}" destId="{BC5E0940-6110-4EBA-B23A-C6CC03A26D56}" srcOrd="0" destOrd="0" presId="urn:microsoft.com/office/officeart/2018/2/layout/IconCircleList"/>
    <dgm:cxn modelId="{40021C55-8BEE-4A8A-AE61-E0FF8E90E20E}" type="presParOf" srcId="{BC5E0940-6110-4EBA-B23A-C6CC03A26D56}" destId="{FC0C325C-43ED-41B5-9ED1-AEB4F54A6913}" srcOrd="0" destOrd="0" presId="urn:microsoft.com/office/officeart/2018/2/layout/IconCircleList"/>
    <dgm:cxn modelId="{63A7F969-5DA3-413F-928E-1B1F330B22A6}" type="presParOf" srcId="{FC0C325C-43ED-41B5-9ED1-AEB4F54A6913}" destId="{34BDF31F-6135-47E0-A86D-4561CE879B4F}" srcOrd="0" destOrd="0" presId="urn:microsoft.com/office/officeart/2018/2/layout/IconCircleList"/>
    <dgm:cxn modelId="{727E69D4-8DA5-4F8B-BBCD-F5F96AE18653}" type="presParOf" srcId="{FC0C325C-43ED-41B5-9ED1-AEB4F54A6913}" destId="{BE06191C-D77D-435F-B927-797F4753BCDB}" srcOrd="1" destOrd="0" presId="urn:microsoft.com/office/officeart/2018/2/layout/IconCircleList"/>
    <dgm:cxn modelId="{1E79A3DB-C458-4DE7-A191-87D367113AD8}" type="presParOf" srcId="{FC0C325C-43ED-41B5-9ED1-AEB4F54A6913}" destId="{7D52DF84-7A46-40B5-85CD-351EE5D7CFE5}" srcOrd="2" destOrd="0" presId="urn:microsoft.com/office/officeart/2018/2/layout/IconCircleList"/>
    <dgm:cxn modelId="{9CB3B952-7E6E-4730-8ABA-DED2F945F9BC}" type="presParOf" srcId="{FC0C325C-43ED-41B5-9ED1-AEB4F54A6913}" destId="{A9E14707-4E02-4C90-8441-25EDB919EF0A}" srcOrd="3" destOrd="0" presId="urn:microsoft.com/office/officeart/2018/2/layout/IconCircleList"/>
    <dgm:cxn modelId="{B552BDB8-BCB9-4AB6-96F7-4C808272967F}" type="presParOf" srcId="{BC5E0940-6110-4EBA-B23A-C6CC03A26D56}" destId="{D6F7CF36-50A8-4516-8616-6503512D71EE}" srcOrd="1" destOrd="0" presId="urn:microsoft.com/office/officeart/2018/2/layout/IconCircleList"/>
    <dgm:cxn modelId="{9970CA76-D4F6-4470-ADA2-83AEAE21BE0C}" type="presParOf" srcId="{BC5E0940-6110-4EBA-B23A-C6CC03A26D56}" destId="{E56A4720-A607-4BDC-BA58-977E660B6BAA}" srcOrd="2" destOrd="0" presId="urn:microsoft.com/office/officeart/2018/2/layout/IconCircleList"/>
    <dgm:cxn modelId="{1AE5482E-4319-424D-9E83-8349ED4DE1F5}" type="presParOf" srcId="{E56A4720-A607-4BDC-BA58-977E660B6BAA}" destId="{7A076E94-D328-4295-B788-8AFA31B2D9E4}" srcOrd="0" destOrd="0" presId="urn:microsoft.com/office/officeart/2018/2/layout/IconCircleList"/>
    <dgm:cxn modelId="{FE6ECA48-289D-4658-86D8-8670E3859FAA}" type="presParOf" srcId="{E56A4720-A607-4BDC-BA58-977E660B6BAA}" destId="{769DCEDB-7A20-403B-B1C2-1F4C58CD2E68}" srcOrd="1" destOrd="0" presId="urn:microsoft.com/office/officeart/2018/2/layout/IconCircleList"/>
    <dgm:cxn modelId="{41E29AEA-1808-45A9-804A-4577AD08FA4E}" type="presParOf" srcId="{E56A4720-A607-4BDC-BA58-977E660B6BAA}" destId="{F9475409-AF4A-4563-8ABD-289FB532185A}" srcOrd="2" destOrd="0" presId="urn:microsoft.com/office/officeart/2018/2/layout/IconCircleList"/>
    <dgm:cxn modelId="{E13A10DB-A0D1-417E-9A95-EF617336C151}" type="presParOf" srcId="{E56A4720-A607-4BDC-BA58-977E660B6BAA}" destId="{D03008CE-9CEF-4539-ACF6-A043A7CCA17D}" srcOrd="3" destOrd="0" presId="urn:microsoft.com/office/officeart/2018/2/layout/IconCircleList"/>
    <dgm:cxn modelId="{FA1CE791-CD61-4D67-B743-3ECC80E87827}" type="presParOf" srcId="{BC5E0940-6110-4EBA-B23A-C6CC03A26D56}" destId="{C7AAE821-E2A6-4C59-97B2-6303258672EA}" srcOrd="3" destOrd="0" presId="urn:microsoft.com/office/officeart/2018/2/layout/IconCircleList"/>
    <dgm:cxn modelId="{0ECE76CB-49DA-4D30-9758-DD3B674CF8C7}" type="presParOf" srcId="{BC5E0940-6110-4EBA-B23A-C6CC03A26D56}" destId="{E80B964F-D287-418E-8987-72203D019B61}" srcOrd="4" destOrd="0" presId="urn:microsoft.com/office/officeart/2018/2/layout/IconCircleList"/>
    <dgm:cxn modelId="{87646C36-72DA-4CDC-A9EC-D4A68530A70F}" type="presParOf" srcId="{E80B964F-D287-418E-8987-72203D019B61}" destId="{BE4045BD-CD32-4FE3-9C73-B0D9AC4A7DB4}" srcOrd="0" destOrd="0" presId="urn:microsoft.com/office/officeart/2018/2/layout/IconCircleList"/>
    <dgm:cxn modelId="{A512E1E3-239C-453C-A850-9638B49F7A16}" type="presParOf" srcId="{E80B964F-D287-418E-8987-72203D019B61}" destId="{B4F556C4-7A6A-475E-A053-EC92CBD09151}" srcOrd="1" destOrd="0" presId="urn:microsoft.com/office/officeart/2018/2/layout/IconCircleList"/>
    <dgm:cxn modelId="{FBF3B64B-D856-451C-A44D-4995C9B5ECD7}" type="presParOf" srcId="{E80B964F-D287-418E-8987-72203D019B61}" destId="{CF1B1C06-2E46-4D22-9EDB-9B54DC7E99F7}" srcOrd="2" destOrd="0" presId="urn:microsoft.com/office/officeart/2018/2/layout/IconCircleList"/>
    <dgm:cxn modelId="{0984A99D-FCA5-4BFD-BD81-4F51842AC0A9}" type="presParOf" srcId="{E80B964F-D287-418E-8987-72203D019B61}" destId="{2035622F-B0E5-4336-A5E4-B5475B376D50}" srcOrd="3" destOrd="0" presId="urn:microsoft.com/office/officeart/2018/2/layout/IconCircleList"/>
    <dgm:cxn modelId="{391DDB7C-3BCC-4F06-9F1F-33264FC24AAF}" type="presParOf" srcId="{BC5E0940-6110-4EBA-B23A-C6CC03A26D56}" destId="{84D6372B-46FD-4150-B4E6-D8F6860FC851}" srcOrd="5" destOrd="0" presId="urn:microsoft.com/office/officeart/2018/2/layout/IconCircleList"/>
    <dgm:cxn modelId="{7968292F-1DF3-4390-8B05-BBD33E1E394F}" type="presParOf" srcId="{BC5E0940-6110-4EBA-B23A-C6CC03A26D56}" destId="{3D353652-8E8C-4077-9FDF-B69C3B4379D7}" srcOrd="6" destOrd="0" presId="urn:microsoft.com/office/officeart/2018/2/layout/IconCircleList"/>
    <dgm:cxn modelId="{8C4ADB2A-4E80-4EF8-BC70-F2AFED5B1572}" type="presParOf" srcId="{3D353652-8E8C-4077-9FDF-B69C3B4379D7}" destId="{91E87D44-60A3-4C27-80D7-836415570618}" srcOrd="0" destOrd="0" presId="urn:microsoft.com/office/officeart/2018/2/layout/IconCircleList"/>
    <dgm:cxn modelId="{8CBA65D7-3B2E-445E-9508-54D02F6B9177}" type="presParOf" srcId="{3D353652-8E8C-4077-9FDF-B69C3B4379D7}" destId="{352C0D2E-6C8B-470E-81ED-0CA4EE9A6A93}" srcOrd="1" destOrd="0" presId="urn:microsoft.com/office/officeart/2018/2/layout/IconCircleList"/>
    <dgm:cxn modelId="{1AC283F2-C648-419D-85D2-3C21A6701103}" type="presParOf" srcId="{3D353652-8E8C-4077-9FDF-B69C3B4379D7}" destId="{D86074F0-CA0C-45AA-B48D-312C06513DF9}" srcOrd="2" destOrd="0" presId="urn:microsoft.com/office/officeart/2018/2/layout/IconCircleList"/>
    <dgm:cxn modelId="{7F68AECE-711B-457B-BFDB-2765020DF437}" type="presParOf" srcId="{3D353652-8E8C-4077-9FDF-B69C3B4379D7}" destId="{87096D0D-2701-4E3E-8CE6-676F4468ABED}" srcOrd="3" destOrd="0" presId="urn:microsoft.com/office/officeart/2018/2/layout/IconCircleList"/>
    <dgm:cxn modelId="{EA9DA6DC-B078-43F7-BBCC-A339C131EA92}" type="presParOf" srcId="{BC5E0940-6110-4EBA-B23A-C6CC03A26D56}" destId="{01D6807A-B250-471C-A388-2AE782253578}" srcOrd="7" destOrd="0" presId="urn:microsoft.com/office/officeart/2018/2/layout/IconCircleList"/>
    <dgm:cxn modelId="{0FAD5EA5-E55F-4564-9FB1-BCFEA353AA5D}" type="presParOf" srcId="{BC5E0940-6110-4EBA-B23A-C6CC03A26D56}" destId="{B2C1A1D7-8C90-4300-A96F-F1803B28D358}" srcOrd="8" destOrd="0" presId="urn:microsoft.com/office/officeart/2018/2/layout/IconCircleList"/>
    <dgm:cxn modelId="{E41CDFB9-4A42-46CB-A261-6BA50D679DBA}" type="presParOf" srcId="{B2C1A1D7-8C90-4300-A96F-F1803B28D358}" destId="{D2B64DAB-E02F-4520-BCD3-DD49BEF01A98}" srcOrd="0" destOrd="0" presId="urn:microsoft.com/office/officeart/2018/2/layout/IconCircleList"/>
    <dgm:cxn modelId="{AE0361A4-1FE1-407C-9B28-61DFF3D077E4}" type="presParOf" srcId="{B2C1A1D7-8C90-4300-A96F-F1803B28D358}" destId="{0C8969FE-127F-44C3-8B8C-01A56E0351E4}" srcOrd="1" destOrd="0" presId="urn:microsoft.com/office/officeart/2018/2/layout/IconCircleList"/>
    <dgm:cxn modelId="{80294472-EC54-41A8-B975-42CE5C2A7B2A}" type="presParOf" srcId="{B2C1A1D7-8C90-4300-A96F-F1803B28D358}" destId="{6508BE09-87E7-44FA-8A1F-85FD570C262C}" srcOrd="2" destOrd="0" presId="urn:microsoft.com/office/officeart/2018/2/layout/IconCircleList"/>
    <dgm:cxn modelId="{9E98C683-58FA-4265-A653-9A31351AAEC3}" type="presParOf" srcId="{B2C1A1D7-8C90-4300-A96F-F1803B28D358}" destId="{2636754E-8099-4442-9452-923FE74082DA}" srcOrd="3" destOrd="0" presId="urn:microsoft.com/office/officeart/2018/2/layout/IconCircleList"/>
    <dgm:cxn modelId="{38F3C679-5210-4247-BFB2-7CFBA1705BAF}" type="presParOf" srcId="{BC5E0940-6110-4EBA-B23A-C6CC03A26D56}" destId="{913F24A1-7921-4169-9527-047EB9C62B72}" srcOrd="9" destOrd="0" presId="urn:microsoft.com/office/officeart/2018/2/layout/IconCircleList"/>
    <dgm:cxn modelId="{A7B9C7A0-743D-4455-B432-096E039AAB4E}" type="presParOf" srcId="{BC5E0940-6110-4EBA-B23A-C6CC03A26D56}" destId="{26EB7D44-478F-482F-9A92-29939E792247}" srcOrd="10" destOrd="0" presId="urn:microsoft.com/office/officeart/2018/2/layout/IconCircleList"/>
    <dgm:cxn modelId="{69C53F52-5B53-48A4-BC94-ACC23958BFB0}" type="presParOf" srcId="{26EB7D44-478F-482F-9A92-29939E792247}" destId="{AECF0EAC-733D-4F8A-9CA0-373F8D7E145A}" srcOrd="0" destOrd="0" presId="urn:microsoft.com/office/officeart/2018/2/layout/IconCircleList"/>
    <dgm:cxn modelId="{15DA6815-2AE8-4F67-81B5-089C2BEC1256}" type="presParOf" srcId="{26EB7D44-478F-482F-9A92-29939E792247}" destId="{78EC5054-8758-473A-BC57-63FD5F61BF50}" srcOrd="1" destOrd="0" presId="urn:microsoft.com/office/officeart/2018/2/layout/IconCircleList"/>
    <dgm:cxn modelId="{F1A88859-DE90-4055-B56A-3454EA5239BC}" type="presParOf" srcId="{26EB7D44-478F-482F-9A92-29939E792247}" destId="{F81BF2C5-DA81-471B-9A8D-74D36E944FA5}" srcOrd="2" destOrd="0" presId="urn:microsoft.com/office/officeart/2018/2/layout/IconCircleList"/>
    <dgm:cxn modelId="{8B8B87D0-D993-492F-966B-A239A8E2E170}" type="presParOf" srcId="{26EB7D44-478F-482F-9A92-29939E792247}" destId="{1FA17D52-65A0-46A5-B9E0-96644429FA11}"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000" b="1" u="none" dirty="0">
              <a:latin typeface="+mj-lt"/>
            </a:rPr>
            <a:t>Time</a:t>
          </a:r>
          <a:r>
            <a:rPr lang="en-US" sz="2000" b="1" dirty="0">
              <a:latin typeface="+mj-lt"/>
            </a:rPr>
            <a:t>: </a:t>
          </a:r>
          <a:br>
            <a:rPr lang="en-US" sz="1800" dirty="0">
              <a:latin typeface="+mj-lt"/>
            </a:rPr>
          </a:br>
          <a:r>
            <a:rPr lang="en-US" sz="1800" dirty="0">
              <a:latin typeface="+mj-lt"/>
            </a:rPr>
            <a:t>Time period required to build &amp; implement this Dashboard Project will be within 24 Months.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000" b="1" u="none" dirty="0">
              <a:latin typeface="+mj-lt"/>
            </a:rPr>
            <a:t>Budget</a:t>
          </a:r>
          <a:r>
            <a:rPr lang="en-US" sz="2000" b="1" dirty="0">
              <a:latin typeface="+mj-lt"/>
            </a:rPr>
            <a:t>: </a:t>
          </a:r>
          <a:br>
            <a:rPr lang="en-US" sz="1800" dirty="0">
              <a:latin typeface="+mj-lt"/>
            </a:rPr>
          </a:br>
          <a:r>
            <a:rPr lang="en-US" sz="1800" dirty="0">
              <a:latin typeface="+mj-lt"/>
            </a:rPr>
            <a:t>After taking </a:t>
          </a:r>
          <a:r>
            <a:rPr lang="en-IN" sz="1800" dirty="0">
              <a:latin typeface="+mj-lt"/>
            </a:rPr>
            <a:t>consideration of all the hardware, software, training and services, and resources required. </a:t>
          </a:r>
          <a:r>
            <a:rPr lang="en-US" sz="1800" dirty="0">
              <a:latin typeface="+mj-lt"/>
            </a:rPr>
            <a:t>This Project requires a total Budget of INR 2 Crore.</a:t>
          </a: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000" b="1" u="none" dirty="0">
              <a:latin typeface="+mj-lt"/>
            </a:rPr>
            <a:t>Others</a:t>
          </a:r>
          <a:r>
            <a:rPr lang="en-US" sz="2000" dirty="0">
              <a:latin typeface="+mj-lt"/>
            </a:rPr>
            <a:t>: </a:t>
          </a:r>
          <a:br>
            <a:rPr lang="en-US" sz="1800" dirty="0">
              <a:latin typeface="+mj-lt"/>
            </a:rPr>
          </a:br>
          <a:r>
            <a:rPr lang="en-US" sz="1800" dirty="0">
              <a:latin typeface="+mj-lt"/>
            </a:rPr>
            <a:t>Third party software evaluation, site visits, Dataquest reports requires a total Budget of INR 50 Lakhs.</a:t>
          </a: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3">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3">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dirty="0">
              <a:latin typeface="+mj-lt"/>
            </a:rPr>
            <a:t>Performance Issues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9F2B11D-18D9-4908-9F00-D481F0A47ADE}">
      <dgm:prSet custT="1"/>
      <dgm:spPr/>
      <dgm:t>
        <a:bodyPr/>
        <a:lstStyle/>
        <a:p>
          <a:r>
            <a:rPr lang="en-US" sz="2400" dirty="0">
              <a:latin typeface="+mj-lt"/>
            </a:rPr>
            <a:t>Scope</a:t>
          </a:r>
          <a:r>
            <a:rPr lang="en-US" sz="2400" baseline="0" dirty="0">
              <a:latin typeface="+mj-lt"/>
            </a:rPr>
            <a:t> Creep</a:t>
          </a:r>
          <a:endParaRPr lang="en-US" sz="2400" dirty="0">
            <a:latin typeface="+mj-lt"/>
          </a:endParaRPr>
        </a:p>
      </dgm:t>
    </dgm:pt>
    <dgm:pt modelId="{21D02307-128F-454A-A65A-8022DCD236EF}" type="parTrans" cxnId="{364EEFA6-5EEB-469C-AAB5-04EF60A016A4}">
      <dgm:prSet/>
      <dgm:spPr/>
      <dgm:t>
        <a:bodyPr/>
        <a:lstStyle/>
        <a:p>
          <a:endParaRPr lang="en-US" sz="2400">
            <a:latin typeface="+mj-lt"/>
          </a:endParaRPr>
        </a:p>
      </dgm:t>
    </dgm:pt>
    <dgm:pt modelId="{05A4A5B5-A3CA-4015-9A87-180739B364E8}" type="sibTrans" cxnId="{364EEFA6-5EEB-469C-AAB5-04EF60A016A4}">
      <dgm:prSet/>
      <dgm:spPr/>
      <dgm:t>
        <a:bodyPr/>
        <a:lstStyle/>
        <a:p>
          <a:endParaRPr lang="en-US" sz="2400">
            <a:latin typeface="+mj-lt"/>
          </a:endParaRPr>
        </a:p>
      </dgm:t>
    </dgm:pt>
    <dgm:pt modelId="{4A0F393C-B141-4228-B674-E371437F25C1}">
      <dgm:prSet custT="1"/>
      <dgm:spPr/>
      <dgm:t>
        <a:bodyPr/>
        <a:lstStyle/>
        <a:p>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gm:t>
    </dgm:pt>
    <dgm:pt modelId="{80657E32-3105-4A0C-9074-277EE2D6EA5D}" type="parTrans" cxnId="{83F135FE-6374-4726-A053-F12B7626CFF7}">
      <dgm:prSet/>
      <dgm:spPr/>
      <dgm:t>
        <a:bodyPr/>
        <a:lstStyle/>
        <a:p>
          <a:endParaRPr lang="en-IN" sz="2400">
            <a:latin typeface="+mj-lt"/>
          </a:endParaRPr>
        </a:p>
      </dgm:t>
    </dgm:pt>
    <dgm:pt modelId="{50D48AF3-2FC7-41A5-A403-B130829BD093}" type="sibTrans" cxnId="{83F135FE-6374-4726-A053-F12B7626CFF7}">
      <dgm:prSet/>
      <dgm:spPr/>
      <dgm:t>
        <a:bodyPr/>
        <a:lstStyle/>
        <a:p>
          <a:endParaRPr lang="en-IN" sz="2400">
            <a:latin typeface="+mj-lt"/>
          </a:endParaRPr>
        </a:p>
      </dgm:t>
    </dgm:pt>
    <dgm:pt modelId="{6B33EE6B-AC41-4843-BB58-892C745F3144}">
      <dgm:prSet custT="1"/>
      <dgm:spPr/>
      <dgm:t>
        <a:bodyPr/>
        <a:lstStyle/>
        <a:p>
          <a:r>
            <a:rPr lang="en-US" sz="2400" dirty="0">
              <a:latin typeface="+mj-lt"/>
            </a:rPr>
            <a:t>Data</a:t>
          </a:r>
          <a:r>
            <a:rPr lang="en-US" sz="2400" baseline="0" dirty="0">
              <a:latin typeface="+mj-lt"/>
            </a:rPr>
            <a:t> Security and Privacy</a:t>
          </a:r>
          <a:endParaRPr lang="en-US" sz="2400" dirty="0">
            <a:latin typeface="+mj-lt"/>
          </a:endParaRPr>
        </a:p>
      </dgm:t>
    </dgm:pt>
    <dgm:pt modelId="{8A12DD82-22F3-4A58-A0C8-ADC5614DE867}" type="parTrans" cxnId="{2C8D9388-4617-4E01-86A0-38D87CF12A37}">
      <dgm:prSet/>
      <dgm:spPr/>
      <dgm:t>
        <a:bodyPr/>
        <a:lstStyle/>
        <a:p>
          <a:endParaRPr lang="en-IN" sz="2400">
            <a:latin typeface="+mj-lt"/>
          </a:endParaRPr>
        </a:p>
      </dgm:t>
    </dgm:pt>
    <dgm:pt modelId="{F26DD1CD-A545-48E1-8429-5ABC46129727}" type="sibTrans" cxnId="{2C8D9388-4617-4E01-86A0-38D87CF12A37}">
      <dgm:prSet/>
      <dgm:spPr/>
      <dgm:t>
        <a:bodyPr/>
        <a:lstStyle/>
        <a:p>
          <a:endParaRPr lang="en-IN" sz="2400">
            <a:latin typeface="+mj-lt"/>
          </a:endParaRPr>
        </a:p>
      </dgm:t>
    </dgm:pt>
    <dgm:pt modelId="{35E207D7-0E5D-4696-A49F-5B00A59C92F4}">
      <dgm:prSet custT="1"/>
      <dgm:spPr/>
      <dgm:t>
        <a:bodyPr/>
        <a:lstStyle/>
        <a:p>
          <a:r>
            <a:rPr lang="en-US" sz="2400" dirty="0">
              <a:latin typeface="+mj-lt"/>
            </a:rPr>
            <a:t>Scalability Limitations</a:t>
          </a:r>
        </a:p>
      </dgm:t>
    </dgm:pt>
    <dgm:pt modelId="{2E3A1EF4-9B4E-413C-8CF9-72CEDFBB33A6}" type="parTrans" cxnId="{18C2ECB4-0C5A-4D30-A046-F99A4A8EC16F}">
      <dgm:prSet/>
      <dgm:spPr/>
      <dgm:t>
        <a:bodyPr/>
        <a:lstStyle/>
        <a:p>
          <a:endParaRPr lang="en-IN" sz="2400">
            <a:latin typeface="+mj-lt"/>
          </a:endParaRPr>
        </a:p>
      </dgm:t>
    </dgm:pt>
    <dgm:pt modelId="{CC8FA2C1-04B5-4E60-A1CB-6A72925494A0}" type="sibTrans" cxnId="{18C2ECB4-0C5A-4D30-A046-F99A4A8EC16F}">
      <dgm:prSet/>
      <dgm:spPr/>
      <dgm:t>
        <a:bodyPr/>
        <a:lstStyle/>
        <a:p>
          <a:endParaRPr lang="en-IN"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6" custLinFactNeighborY="13183">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6">
        <dgm:presLayoutVars>
          <dgm:chMax val="0"/>
          <dgm:bulletEnabled val="1"/>
        </dgm:presLayoutVars>
      </dgm:prSet>
      <dgm:spPr/>
    </dgm:pt>
    <dgm:pt modelId="{287C93B1-D1A0-495E-8D02-561CC1DBF015}" type="pres">
      <dgm:prSet presAssocID="{60875539-E267-49D7-84CF-7DD6DE30BDD1}" presName="spacer" presStyleCnt="0"/>
      <dgm:spPr/>
    </dgm:pt>
    <dgm:pt modelId="{17801F47-BBBC-41BC-8EC8-893B01A7D6D0}" type="pres">
      <dgm:prSet presAssocID="{E9F2B11D-18D9-4908-9F00-D481F0A47ADE}" presName="parentText" presStyleLbl="node1" presStyleIdx="2" presStyleCnt="6">
        <dgm:presLayoutVars>
          <dgm:chMax val="0"/>
          <dgm:bulletEnabled val="1"/>
        </dgm:presLayoutVars>
      </dgm:prSet>
      <dgm:spPr/>
    </dgm:pt>
    <dgm:pt modelId="{820C1044-A6DA-46D9-B2F1-8885CAFEB11F}" type="pres">
      <dgm:prSet presAssocID="{05A4A5B5-A3CA-4015-9A87-180739B364E8}" presName="spacer" presStyleCnt="0"/>
      <dgm:spPr/>
    </dgm:pt>
    <dgm:pt modelId="{CE684D8F-740C-44BB-90D2-2189EB0C05B8}" type="pres">
      <dgm:prSet presAssocID="{4A0F393C-B141-4228-B674-E371437F25C1}" presName="parentText" presStyleLbl="node1" presStyleIdx="3" presStyleCnt="6" custLinFactNeighborY="13183">
        <dgm:presLayoutVars>
          <dgm:chMax val="0"/>
          <dgm:bulletEnabled val="1"/>
        </dgm:presLayoutVars>
      </dgm:prSet>
      <dgm:spPr/>
    </dgm:pt>
    <dgm:pt modelId="{D408A734-ED91-4489-88FA-9E7668F51E32}" type="pres">
      <dgm:prSet presAssocID="{50D48AF3-2FC7-41A5-A403-B130829BD093}" presName="spacer" presStyleCnt="0"/>
      <dgm:spPr/>
    </dgm:pt>
    <dgm:pt modelId="{78FDC927-BBAD-4A43-A9F1-EB5787265C92}" type="pres">
      <dgm:prSet presAssocID="{6B33EE6B-AC41-4843-BB58-892C745F3144}" presName="parentText" presStyleLbl="node1" presStyleIdx="4" presStyleCnt="6">
        <dgm:presLayoutVars>
          <dgm:chMax val="0"/>
          <dgm:bulletEnabled val="1"/>
        </dgm:presLayoutVars>
      </dgm:prSet>
      <dgm:spPr/>
    </dgm:pt>
    <dgm:pt modelId="{036FB314-6BBE-4640-8621-3E28FF005F12}" type="pres">
      <dgm:prSet presAssocID="{F26DD1CD-A545-48E1-8429-5ABC46129727}" presName="spacer" presStyleCnt="0"/>
      <dgm:spPr/>
    </dgm:pt>
    <dgm:pt modelId="{861A7D10-916C-4FE7-94C5-CB4712070B6D}" type="pres">
      <dgm:prSet presAssocID="{35E207D7-0E5D-4696-A49F-5B00A59C92F4}" presName="parentText" presStyleLbl="node1" presStyleIdx="5" presStyleCnt="6">
        <dgm:presLayoutVars>
          <dgm:chMax val="0"/>
          <dgm:bulletEnabled val="1"/>
        </dgm:presLayoutVars>
      </dgm:prSet>
      <dgm:spPr/>
    </dgm:pt>
  </dgm:ptLst>
  <dgm:cxnLst>
    <dgm:cxn modelId="{44FDF110-6BCA-4365-9669-73B97B698A95}" type="presOf" srcId="{35E207D7-0E5D-4696-A49F-5B00A59C92F4}" destId="{861A7D10-916C-4FE7-94C5-CB4712070B6D}" srcOrd="0" destOrd="0" presId="urn:microsoft.com/office/officeart/2005/8/layout/vList2"/>
    <dgm:cxn modelId="{0B8EAB15-5D8F-4638-B24C-87CC581ADCF2}" srcId="{2D9915CE-4F12-4D63-AD40-2E94CA2A38B5}" destId="{84E37F30-7AA0-4E6A-B5EB-E72F2B774D2D}" srcOrd="0" destOrd="0" parTransId="{7103F6AA-3594-43BD-BD3C-65107EFBFA3D}" sibTransId="{CC64F903-0ADA-4E3D-8BFD-25A1DE9B44E8}"/>
    <dgm:cxn modelId="{71F2BF1F-C901-4DEE-AA4C-BF99236C3BB4}" type="presOf" srcId="{6B33EE6B-AC41-4843-BB58-892C745F3144}" destId="{78FDC927-BBAD-4A43-A9F1-EB5787265C92}" srcOrd="0" destOrd="0" presId="urn:microsoft.com/office/officeart/2005/8/layout/vList2"/>
    <dgm:cxn modelId="{D642CA34-2FED-44AD-8255-80FB4DBC2C10}" type="presOf" srcId="{84E37F30-7AA0-4E6A-B5EB-E72F2B774D2D}" destId="{031CA4CE-E4CF-446F-B5C2-99A5BF9702CE}" srcOrd="0" destOrd="0" presId="urn:microsoft.com/office/officeart/2005/8/layout/vList2"/>
    <dgm:cxn modelId="{2C8D9388-4617-4E01-86A0-38D87CF12A37}" srcId="{2D9915CE-4F12-4D63-AD40-2E94CA2A38B5}" destId="{6B33EE6B-AC41-4843-BB58-892C745F3144}" srcOrd="4" destOrd="0" parTransId="{8A12DD82-22F3-4A58-A0C8-ADC5614DE867}" sibTransId="{F26DD1CD-A545-48E1-8429-5ABC46129727}"/>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364EEFA6-5EEB-469C-AAB5-04EF60A016A4}" srcId="{2D9915CE-4F12-4D63-AD40-2E94CA2A38B5}" destId="{E9F2B11D-18D9-4908-9F00-D481F0A47ADE}" srcOrd="2" destOrd="0" parTransId="{21D02307-128F-454A-A65A-8022DCD236EF}" sibTransId="{05A4A5B5-A3CA-4015-9A87-180739B364E8}"/>
    <dgm:cxn modelId="{18C2ECB4-0C5A-4D30-A046-F99A4A8EC16F}" srcId="{2D9915CE-4F12-4D63-AD40-2E94CA2A38B5}" destId="{35E207D7-0E5D-4696-A49F-5B00A59C92F4}" srcOrd="5" destOrd="0" parTransId="{2E3A1EF4-9B4E-413C-8CF9-72CEDFBB33A6}" sibTransId="{CC8FA2C1-04B5-4E60-A1CB-6A72925494A0}"/>
    <dgm:cxn modelId="{C5D334B9-B2F4-427F-83BA-E2377237AF1E}" type="presOf" srcId="{4A0F393C-B141-4228-B674-E371437F25C1}" destId="{CE684D8F-740C-44BB-90D2-2189EB0C05B8}" srcOrd="0" destOrd="0" presId="urn:microsoft.com/office/officeart/2005/8/layout/vList2"/>
    <dgm:cxn modelId="{65D651BF-4DB0-48E5-98BE-0494CD70E9D7}" type="presOf" srcId="{E9F2B11D-18D9-4908-9F00-D481F0A47ADE}" destId="{17801F47-BBBC-41BC-8EC8-893B01A7D6D0}"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83F135FE-6374-4726-A053-F12B7626CFF7}" srcId="{2D9915CE-4F12-4D63-AD40-2E94CA2A38B5}" destId="{4A0F393C-B141-4228-B674-E371437F25C1}" srcOrd="3" destOrd="0" parTransId="{80657E32-3105-4A0C-9074-277EE2D6EA5D}" sibTransId="{50D48AF3-2FC7-41A5-A403-B130829BD093}"/>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 modelId="{A4094AC7-8230-4A77-8B51-9AC7F08A9F0C}" type="presParOf" srcId="{EFD679B8-8E87-4860-A0EE-9FE1CC363D09}" destId="{287C93B1-D1A0-495E-8D02-561CC1DBF015}" srcOrd="3" destOrd="0" presId="urn:microsoft.com/office/officeart/2005/8/layout/vList2"/>
    <dgm:cxn modelId="{0824DBA5-5CC5-4759-821B-BB93AD1AA1C2}" type="presParOf" srcId="{EFD679B8-8E87-4860-A0EE-9FE1CC363D09}" destId="{17801F47-BBBC-41BC-8EC8-893B01A7D6D0}" srcOrd="4" destOrd="0" presId="urn:microsoft.com/office/officeart/2005/8/layout/vList2"/>
    <dgm:cxn modelId="{E6E99616-62F2-4159-AB9A-C3694BE053C9}" type="presParOf" srcId="{EFD679B8-8E87-4860-A0EE-9FE1CC363D09}" destId="{820C1044-A6DA-46D9-B2F1-8885CAFEB11F}" srcOrd="5" destOrd="0" presId="urn:microsoft.com/office/officeart/2005/8/layout/vList2"/>
    <dgm:cxn modelId="{51E4D4D2-0ED8-4804-9668-0F638D1AD160}" type="presParOf" srcId="{EFD679B8-8E87-4860-A0EE-9FE1CC363D09}" destId="{CE684D8F-740C-44BB-90D2-2189EB0C05B8}" srcOrd="6" destOrd="0" presId="urn:microsoft.com/office/officeart/2005/8/layout/vList2"/>
    <dgm:cxn modelId="{FA56CF32-757C-4C94-920F-1AF3AEDE5EF7}" type="presParOf" srcId="{EFD679B8-8E87-4860-A0EE-9FE1CC363D09}" destId="{D408A734-ED91-4489-88FA-9E7668F51E32}" srcOrd="7" destOrd="0" presId="urn:microsoft.com/office/officeart/2005/8/layout/vList2"/>
    <dgm:cxn modelId="{D37F3D5F-5A98-4A43-BC02-2010C223092C}" type="presParOf" srcId="{EFD679B8-8E87-4860-A0EE-9FE1CC363D09}" destId="{78FDC927-BBAD-4A43-A9F1-EB5787265C92}" srcOrd="8" destOrd="0" presId="urn:microsoft.com/office/officeart/2005/8/layout/vList2"/>
    <dgm:cxn modelId="{360CDD1B-4F89-4F6F-9881-73D18E2D52E1}" type="presParOf" srcId="{EFD679B8-8E87-4860-A0EE-9FE1CC363D09}" destId="{036FB314-6BBE-4640-8621-3E28FF005F12}" srcOrd="9" destOrd="0" presId="urn:microsoft.com/office/officeart/2005/8/layout/vList2"/>
    <dgm:cxn modelId="{71A7476B-7DEE-4C00-A47C-B3805699CDB3}" type="presParOf" srcId="{EFD679B8-8E87-4860-A0EE-9FE1CC363D09}" destId="{861A7D10-916C-4FE7-94C5-CB4712070B6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9915CE-4F12-4D63-AD40-2E94CA2A38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4E37F30-7AA0-4E6A-B5EB-E72F2B774D2D}">
      <dgm:prSet custT="1"/>
      <dgm:spPr/>
      <dgm:t>
        <a:bodyPr/>
        <a:lstStyle/>
        <a:p>
          <a:r>
            <a:rPr lang="en-US" sz="2400" b="1" u="none" dirty="0">
              <a:latin typeface="+mj-lt"/>
            </a:rPr>
            <a:t>Project Sponsor</a:t>
          </a:r>
          <a:r>
            <a:rPr lang="en-US" sz="2400" b="1" dirty="0">
              <a:latin typeface="+mj-lt"/>
            </a:rPr>
            <a:t>:  </a:t>
          </a:r>
          <a:r>
            <a:rPr lang="en-US" sz="2400" dirty="0">
              <a:solidFill>
                <a:schemeClr val="accent6">
                  <a:lumMod val="60000"/>
                  <a:lumOff val="40000"/>
                </a:schemeClr>
              </a:solidFill>
              <a:latin typeface="+mj-lt"/>
            </a:rPr>
            <a:t>APT IT Solutions</a:t>
          </a:r>
        </a:p>
      </dgm:t>
    </dgm:pt>
    <dgm:pt modelId="{7103F6AA-3594-43BD-BD3C-65107EFBFA3D}" type="parTrans" cxnId="{0B8EAB15-5D8F-4638-B24C-87CC581ADCF2}">
      <dgm:prSet/>
      <dgm:spPr/>
      <dgm:t>
        <a:bodyPr/>
        <a:lstStyle/>
        <a:p>
          <a:endParaRPr lang="en-US" sz="2400">
            <a:latin typeface="+mj-lt"/>
          </a:endParaRPr>
        </a:p>
      </dgm:t>
    </dgm:pt>
    <dgm:pt modelId="{CC64F903-0ADA-4E3D-8BFD-25A1DE9B44E8}" type="sibTrans" cxnId="{0B8EAB15-5D8F-4638-B24C-87CC581ADCF2}">
      <dgm:prSet/>
      <dgm:spPr/>
      <dgm:t>
        <a:bodyPr/>
        <a:lstStyle/>
        <a:p>
          <a:endParaRPr lang="en-US" sz="2400">
            <a:latin typeface="+mj-lt"/>
          </a:endParaRPr>
        </a:p>
      </dgm:t>
    </dgm:pt>
    <dgm:pt modelId="{19E9738D-5D15-4BFE-A386-71164060D3D0}">
      <dgm:prSet custT="1"/>
      <dgm:spPr/>
      <dgm:t>
        <a:bodyPr/>
        <a:lstStyle/>
        <a:p>
          <a:r>
            <a:rPr lang="en-US" sz="2400" b="1" u="none" dirty="0">
              <a:latin typeface="+mj-lt"/>
            </a:rPr>
            <a:t>Project Manager</a:t>
          </a:r>
          <a:r>
            <a:rPr lang="en-US" sz="2400" b="1" dirty="0">
              <a:latin typeface="+mj-lt"/>
            </a:rPr>
            <a:t>: Mrs. Vandanam </a:t>
          </a:r>
          <a:br>
            <a:rPr lang="en-US" sz="2400" dirty="0">
              <a:latin typeface="+mj-lt"/>
            </a:rPr>
          </a:br>
          <a:endParaRPr lang="en-US" sz="2400" dirty="0">
            <a:latin typeface="+mj-lt"/>
          </a:endParaRPr>
        </a:p>
      </dgm:t>
    </dgm:pt>
    <dgm:pt modelId="{63358923-935F-4C38-9820-8A52233CB535}" type="parTrans" cxnId="{B29945F3-3740-48B4-A2C0-FB6BA7D66BDF}">
      <dgm:prSet/>
      <dgm:spPr/>
      <dgm:t>
        <a:bodyPr/>
        <a:lstStyle/>
        <a:p>
          <a:endParaRPr lang="en-US" sz="2400">
            <a:latin typeface="+mj-lt"/>
          </a:endParaRPr>
        </a:p>
      </dgm:t>
    </dgm:pt>
    <dgm:pt modelId="{60875539-E267-49D7-84CF-7DD6DE30BDD1}" type="sibTrans" cxnId="{B29945F3-3740-48B4-A2C0-FB6BA7D66BDF}">
      <dgm:prSet/>
      <dgm:spPr/>
      <dgm:t>
        <a:bodyPr/>
        <a:lstStyle/>
        <a:p>
          <a:endParaRPr lang="en-US" sz="2400">
            <a:latin typeface="+mj-lt"/>
          </a:endParaRPr>
        </a:p>
      </dgm:t>
    </dgm:pt>
    <dgm:pt modelId="{EFD679B8-8E87-4860-A0EE-9FE1CC363D09}" type="pres">
      <dgm:prSet presAssocID="{2D9915CE-4F12-4D63-AD40-2E94CA2A38B5}" presName="linear" presStyleCnt="0">
        <dgm:presLayoutVars>
          <dgm:animLvl val="lvl"/>
          <dgm:resizeHandles val="exact"/>
        </dgm:presLayoutVars>
      </dgm:prSet>
      <dgm:spPr/>
    </dgm:pt>
    <dgm:pt modelId="{031CA4CE-E4CF-446F-B5C2-99A5BF9702CE}" type="pres">
      <dgm:prSet presAssocID="{84E37F30-7AA0-4E6A-B5EB-E72F2B774D2D}" presName="parentText" presStyleLbl="node1" presStyleIdx="0" presStyleCnt="2">
        <dgm:presLayoutVars>
          <dgm:chMax val="0"/>
          <dgm:bulletEnabled val="1"/>
        </dgm:presLayoutVars>
      </dgm:prSet>
      <dgm:spPr/>
    </dgm:pt>
    <dgm:pt modelId="{0B2FD91D-FF92-4B2C-9823-4E768EA53F59}" type="pres">
      <dgm:prSet presAssocID="{CC64F903-0ADA-4E3D-8BFD-25A1DE9B44E8}" presName="spacer" presStyleCnt="0"/>
      <dgm:spPr/>
    </dgm:pt>
    <dgm:pt modelId="{CB73D8F2-068A-41F6-84F0-0203F75474BF}" type="pres">
      <dgm:prSet presAssocID="{19E9738D-5D15-4BFE-A386-71164060D3D0}" presName="parentText" presStyleLbl="node1" presStyleIdx="1" presStyleCnt="2">
        <dgm:presLayoutVars>
          <dgm:chMax val="0"/>
          <dgm:bulletEnabled val="1"/>
        </dgm:presLayoutVars>
      </dgm:prSet>
      <dgm:spPr/>
    </dgm:pt>
  </dgm:ptLst>
  <dgm:cxnLst>
    <dgm:cxn modelId="{0B8EAB15-5D8F-4638-B24C-87CC581ADCF2}" srcId="{2D9915CE-4F12-4D63-AD40-2E94CA2A38B5}" destId="{84E37F30-7AA0-4E6A-B5EB-E72F2B774D2D}" srcOrd="0" destOrd="0" parTransId="{7103F6AA-3594-43BD-BD3C-65107EFBFA3D}" sibTransId="{CC64F903-0ADA-4E3D-8BFD-25A1DE9B44E8}"/>
    <dgm:cxn modelId="{D642CA34-2FED-44AD-8255-80FB4DBC2C10}" type="presOf" srcId="{84E37F30-7AA0-4E6A-B5EB-E72F2B774D2D}" destId="{031CA4CE-E4CF-446F-B5C2-99A5BF9702CE}" srcOrd="0" destOrd="0" presId="urn:microsoft.com/office/officeart/2005/8/layout/vList2"/>
    <dgm:cxn modelId="{2C9B4891-5515-4394-8BB7-656751FEF6D0}" type="presOf" srcId="{19E9738D-5D15-4BFE-A386-71164060D3D0}" destId="{CB73D8F2-068A-41F6-84F0-0203F75474BF}" srcOrd="0" destOrd="0" presId="urn:microsoft.com/office/officeart/2005/8/layout/vList2"/>
    <dgm:cxn modelId="{CC04EE9B-EA9F-47B3-A918-A38DE6BD6123}" type="presOf" srcId="{2D9915CE-4F12-4D63-AD40-2E94CA2A38B5}" destId="{EFD679B8-8E87-4860-A0EE-9FE1CC363D09}" srcOrd="0" destOrd="0" presId="urn:microsoft.com/office/officeart/2005/8/layout/vList2"/>
    <dgm:cxn modelId="{B29945F3-3740-48B4-A2C0-FB6BA7D66BDF}" srcId="{2D9915CE-4F12-4D63-AD40-2E94CA2A38B5}" destId="{19E9738D-5D15-4BFE-A386-71164060D3D0}" srcOrd="1" destOrd="0" parTransId="{63358923-935F-4C38-9820-8A52233CB535}" sibTransId="{60875539-E267-49D7-84CF-7DD6DE30BDD1}"/>
    <dgm:cxn modelId="{0F1AE487-A352-4524-B69B-80795DA45A7A}" type="presParOf" srcId="{EFD679B8-8E87-4860-A0EE-9FE1CC363D09}" destId="{031CA4CE-E4CF-446F-B5C2-99A5BF9702CE}" srcOrd="0" destOrd="0" presId="urn:microsoft.com/office/officeart/2005/8/layout/vList2"/>
    <dgm:cxn modelId="{A32DFF65-D27A-439E-BFC5-672DE5F18CD1}" type="presParOf" srcId="{EFD679B8-8E87-4860-A0EE-9FE1CC363D09}" destId="{0B2FD91D-FF92-4B2C-9823-4E768EA53F59}" srcOrd="1" destOrd="0" presId="urn:microsoft.com/office/officeart/2005/8/layout/vList2"/>
    <dgm:cxn modelId="{99650C56-5A7A-49B5-A07F-D82105D9DF64}" type="presParOf" srcId="{EFD679B8-8E87-4860-A0EE-9FE1CC363D09}" destId="{CB73D8F2-068A-41F6-84F0-0203F75474B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257A6-EBF7-48CA-867C-A60961B8F0C4}">
      <dsp:nvSpPr>
        <dsp:cNvPr id="0" name=""/>
        <dsp:cNvSpPr/>
      </dsp:nvSpPr>
      <dsp:spPr>
        <a:xfrm>
          <a:off x="0" y="4348"/>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FFE749-47AB-4BD5-B5D2-5324CE663EF3}">
      <dsp:nvSpPr>
        <dsp:cNvPr id="0" name=""/>
        <dsp:cNvSpPr/>
      </dsp:nvSpPr>
      <dsp:spPr>
        <a:xfrm>
          <a:off x="433452" y="326751"/>
          <a:ext cx="788866" cy="7880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07B41C-3B4B-46F5-8B78-DC8D346690A1}">
      <dsp:nvSpPr>
        <dsp:cNvPr id="0" name=""/>
        <dsp:cNvSpPr/>
      </dsp:nvSpPr>
      <dsp:spPr>
        <a:xfrm>
          <a:off x="1655772" y="4348"/>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dirty="0">
              <a:latin typeface="+mj-lt"/>
            </a:rPr>
            <a:t>Decision Support</a:t>
          </a:r>
          <a:r>
            <a:rPr lang="en-US" sz="1800" b="1" kern="1200" dirty="0">
              <a:latin typeface="+mj-lt"/>
            </a:rPr>
            <a:t>: </a:t>
          </a:r>
          <a:br>
            <a:rPr lang="en-US" sz="1800" kern="1200" dirty="0">
              <a:latin typeface="+mj-lt"/>
            </a:rPr>
          </a:br>
          <a:r>
            <a:rPr lang="en-US" sz="1800" kern="1200" dirty="0">
              <a:latin typeface="+mj-lt"/>
            </a:rPr>
            <a:t>By consolidating data from various sources, dashboards give decision-makers a holistic view, enabling them to make data-driven decisions more confidently and efficiently.</a:t>
          </a:r>
        </a:p>
      </dsp:txBody>
      <dsp:txXfrm>
        <a:off x="1655772" y="4348"/>
        <a:ext cx="5226308" cy="1434302"/>
      </dsp:txXfrm>
    </dsp:sp>
    <dsp:sp modelId="{5DFAE64B-A98C-44CF-8C6E-C84358025124}">
      <dsp:nvSpPr>
        <dsp:cNvPr id="0" name=""/>
        <dsp:cNvSpPr/>
      </dsp:nvSpPr>
      <dsp:spPr>
        <a:xfrm>
          <a:off x="0" y="1766492"/>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5309DE-74A8-4938-90B5-6412C4C2F442}">
      <dsp:nvSpPr>
        <dsp:cNvPr id="0" name=""/>
        <dsp:cNvSpPr/>
      </dsp:nvSpPr>
      <dsp:spPr>
        <a:xfrm>
          <a:off x="433452" y="2088895"/>
          <a:ext cx="788866" cy="7880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7C937D-4554-4E41-9246-F9BA2F9B95AB}">
      <dsp:nvSpPr>
        <dsp:cNvPr id="0" name=""/>
        <dsp:cNvSpPr/>
      </dsp:nvSpPr>
      <dsp:spPr>
        <a:xfrm>
          <a:off x="1655772" y="1766492"/>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a:latin typeface="+mj-lt"/>
            </a:rPr>
            <a:t>Goal Alignment</a:t>
          </a:r>
          <a:r>
            <a:rPr lang="en-US" sz="1800" b="1" kern="1200">
              <a:latin typeface="+mj-lt"/>
            </a:rPr>
            <a:t>: </a:t>
          </a:r>
          <a:br>
            <a:rPr lang="en-US" sz="1800" kern="1200">
              <a:latin typeface="+mj-lt"/>
            </a:rPr>
          </a:br>
          <a:r>
            <a:rPr lang="en-US" sz="1800" kern="1200">
              <a:latin typeface="+mj-lt"/>
            </a:rPr>
            <a:t>Dashboards align teams by focusing everyone on the same set of metrics and objectives, ensuring that efforts are targeted toward common goals.</a:t>
          </a:r>
        </a:p>
      </dsp:txBody>
      <dsp:txXfrm>
        <a:off x="1655772" y="1766492"/>
        <a:ext cx="5226308" cy="1434302"/>
      </dsp:txXfrm>
    </dsp:sp>
    <dsp:sp modelId="{70EA4EDF-6375-45A4-85E2-9B2369B45904}">
      <dsp:nvSpPr>
        <dsp:cNvPr id="0" name=""/>
        <dsp:cNvSpPr/>
      </dsp:nvSpPr>
      <dsp:spPr>
        <a:xfrm>
          <a:off x="0" y="3528635"/>
          <a:ext cx="6991350" cy="143290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140AEF-EB47-4B82-8CC0-9273D61C5334}">
      <dsp:nvSpPr>
        <dsp:cNvPr id="0" name=""/>
        <dsp:cNvSpPr/>
      </dsp:nvSpPr>
      <dsp:spPr>
        <a:xfrm>
          <a:off x="433452" y="3851038"/>
          <a:ext cx="788866" cy="7880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EF3FC3F-1E41-4758-A395-6E446F0C3159}">
      <dsp:nvSpPr>
        <dsp:cNvPr id="0" name=""/>
        <dsp:cNvSpPr/>
      </dsp:nvSpPr>
      <dsp:spPr>
        <a:xfrm>
          <a:off x="1655772" y="3528635"/>
          <a:ext cx="5226308" cy="1434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797" tIns="151797" rIns="151797" bIns="151797" numCol="1" spcCol="1270" anchor="ctr" anchorCtr="0">
          <a:noAutofit/>
        </a:bodyPr>
        <a:lstStyle/>
        <a:p>
          <a:pPr marL="0" lvl="0" indent="0" algn="l" defTabSz="800100">
            <a:lnSpc>
              <a:spcPct val="90000"/>
            </a:lnSpc>
            <a:spcBef>
              <a:spcPct val="0"/>
            </a:spcBef>
            <a:spcAft>
              <a:spcPct val="35000"/>
            </a:spcAft>
            <a:buNone/>
          </a:pPr>
          <a:r>
            <a:rPr lang="en-US" sz="1800" b="1" u="sng" kern="1200">
              <a:latin typeface="+mj-lt"/>
            </a:rPr>
            <a:t>Insights and Trend Analysis</a:t>
          </a:r>
          <a:r>
            <a:rPr lang="en-US" sz="1800" kern="1200">
              <a:latin typeface="+mj-lt"/>
            </a:rPr>
            <a:t>: </a:t>
          </a:r>
          <a:br>
            <a:rPr lang="en-US" sz="1800" kern="1200">
              <a:latin typeface="+mj-lt"/>
            </a:rPr>
          </a:br>
          <a:r>
            <a:rPr lang="en-US" sz="1800" kern="1200">
              <a:latin typeface="+mj-lt"/>
            </a:rPr>
            <a:t>Dashboards often offer historical data comparisons, helping users spot trends, anomalies, and </a:t>
          </a:r>
          <a:r>
            <a:rPr lang="en-US" sz="1800" i="0" kern="1200" baseline="0">
              <a:latin typeface="+mj-lt"/>
            </a:rPr>
            <a:t>areas for improvement over time</a:t>
          </a:r>
          <a:endParaRPr lang="en-US" sz="1800" kern="1200">
            <a:latin typeface="+mj-lt"/>
          </a:endParaRPr>
        </a:p>
      </dsp:txBody>
      <dsp:txXfrm>
        <a:off x="1655772" y="3528635"/>
        <a:ext cx="5226308" cy="1434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5A23B1-7D99-4A80-876C-53AC2E284D03}">
      <dsp:nvSpPr>
        <dsp:cNvPr id="0" name=""/>
        <dsp:cNvSpPr/>
      </dsp:nvSpPr>
      <dsp:spPr>
        <a:xfrm>
          <a:off x="1929369"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F3289E-32AC-49D1-B66C-F0678024A569}">
      <dsp:nvSpPr>
        <dsp:cNvPr id="0" name=""/>
        <dsp:cNvSpPr/>
      </dsp:nvSpPr>
      <dsp:spPr>
        <a:xfrm>
          <a:off x="2142376" y="322872"/>
          <a:ext cx="588306" cy="5883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8F1E787-8F7F-4EC3-9AAA-88DD33469D8F}">
      <dsp:nvSpPr>
        <dsp:cNvPr id="0" name=""/>
        <dsp:cNvSpPr/>
      </dsp:nvSpPr>
      <dsp:spPr>
        <a:xfrm>
          <a:off x="3161045"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latin typeface="+mj-lt"/>
            </a:rPr>
            <a:t>Identify the key stakeholders &amp; decision maker </a:t>
          </a:r>
        </a:p>
      </dsp:txBody>
      <dsp:txXfrm>
        <a:off x="3161045" y="109864"/>
        <a:ext cx="2390900" cy="1014321"/>
      </dsp:txXfrm>
    </dsp:sp>
    <dsp:sp modelId="{E8F11478-450A-4C03-A395-61BEE21E0F4D}">
      <dsp:nvSpPr>
        <dsp:cNvPr id="0" name=""/>
        <dsp:cNvSpPr/>
      </dsp:nvSpPr>
      <dsp:spPr>
        <a:xfrm>
          <a:off x="5968541" y="109864"/>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CCF690-017C-4800-9968-C4074D5BD9BB}">
      <dsp:nvSpPr>
        <dsp:cNvPr id="0" name=""/>
        <dsp:cNvSpPr/>
      </dsp:nvSpPr>
      <dsp:spPr>
        <a:xfrm>
          <a:off x="6181549" y="322872"/>
          <a:ext cx="588306" cy="5883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C1CB94-71D7-4CF4-ACAC-017E6C706BE7}">
      <dsp:nvSpPr>
        <dsp:cNvPr id="0" name=""/>
        <dsp:cNvSpPr/>
      </dsp:nvSpPr>
      <dsp:spPr>
        <a:xfrm>
          <a:off x="7200217" y="109864"/>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Finding the organizational objective</a:t>
          </a:r>
        </a:p>
      </dsp:txBody>
      <dsp:txXfrm>
        <a:off x="7200217" y="109864"/>
        <a:ext cx="2390900" cy="1014321"/>
      </dsp:txXfrm>
    </dsp:sp>
    <dsp:sp modelId="{9DE13F5B-076E-4879-BE9D-BE3405F3B4ED}">
      <dsp:nvSpPr>
        <dsp:cNvPr id="0" name=""/>
        <dsp:cNvSpPr/>
      </dsp:nvSpPr>
      <dsp:spPr>
        <a:xfrm>
          <a:off x="1929369"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4C3A95-F423-4581-8C55-606394BECB9A}">
      <dsp:nvSpPr>
        <dsp:cNvPr id="0" name=""/>
        <dsp:cNvSpPr/>
      </dsp:nvSpPr>
      <dsp:spPr>
        <a:xfrm>
          <a:off x="2142376" y="2177584"/>
          <a:ext cx="588306" cy="5883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F5FE51-91B5-4E1E-A975-38F29B364615}">
      <dsp:nvSpPr>
        <dsp:cNvPr id="0" name=""/>
        <dsp:cNvSpPr/>
      </dsp:nvSpPr>
      <dsp:spPr>
        <a:xfrm>
          <a:off x="3161045"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Gather Clear, fixed Requirements</a:t>
          </a:r>
        </a:p>
      </dsp:txBody>
      <dsp:txXfrm>
        <a:off x="3161045" y="1964576"/>
        <a:ext cx="2390900" cy="1014321"/>
      </dsp:txXfrm>
    </dsp:sp>
    <dsp:sp modelId="{2748F3F3-77F9-4387-BED8-AA4D22BAA1E0}">
      <dsp:nvSpPr>
        <dsp:cNvPr id="0" name=""/>
        <dsp:cNvSpPr/>
      </dsp:nvSpPr>
      <dsp:spPr>
        <a:xfrm>
          <a:off x="5968541" y="1964576"/>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3C9FBA-DB77-48D0-9BA0-CB80F4955DFF}">
      <dsp:nvSpPr>
        <dsp:cNvPr id="0" name=""/>
        <dsp:cNvSpPr/>
      </dsp:nvSpPr>
      <dsp:spPr>
        <a:xfrm>
          <a:off x="6181549" y="2177584"/>
          <a:ext cx="588306" cy="5883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AB10F3-4C8A-4742-9D73-FFDFE3016ABA}">
      <dsp:nvSpPr>
        <dsp:cNvPr id="0" name=""/>
        <dsp:cNvSpPr/>
      </dsp:nvSpPr>
      <dsp:spPr>
        <a:xfrm>
          <a:off x="7200217" y="1964576"/>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Analyze and Document the final requirements</a:t>
          </a:r>
        </a:p>
      </dsp:txBody>
      <dsp:txXfrm>
        <a:off x="7200217" y="1964576"/>
        <a:ext cx="2390900" cy="1014321"/>
      </dsp:txXfrm>
    </dsp:sp>
    <dsp:sp modelId="{507F5DBF-EEF4-4BCB-BD27-172FCA8D6411}">
      <dsp:nvSpPr>
        <dsp:cNvPr id="0" name=""/>
        <dsp:cNvSpPr/>
      </dsp:nvSpPr>
      <dsp:spPr>
        <a:xfrm>
          <a:off x="1929369"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2275B7-D383-4942-B7A6-8BEDCC35073E}">
      <dsp:nvSpPr>
        <dsp:cNvPr id="0" name=""/>
        <dsp:cNvSpPr/>
      </dsp:nvSpPr>
      <dsp:spPr>
        <a:xfrm>
          <a:off x="2142376" y="4032296"/>
          <a:ext cx="588306" cy="58830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7631B4-4809-4A64-A113-6D01AD4BB32D}">
      <dsp:nvSpPr>
        <dsp:cNvPr id="0" name=""/>
        <dsp:cNvSpPr/>
      </dsp:nvSpPr>
      <dsp:spPr>
        <a:xfrm>
          <a:off x="3161045"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Prioritize the requirements</a:t>
          </a:r>
        </a:p>
      </dsp:txBody>
      <dsp:txXfrm>
        <a:off x="3161045" y="3819288"/>
        <a:ext cx="2390900" cy="1014321"/>
      </dsp:txXfrm>
    </dsp:sp>
    <dsp:sp modelId="{55869A62-E0BA-451B-89D2-279B43BA529B}">
      <dsp:nvSpPr>
        <dsp:cNvPr id="0" name=""/>
        <dsp:cNvSpPr/>
      </dsp:nvSpPr>
      <dsp:spPr>
        <a:xfrm>
          <a:off x="5968541" y="3819288"/>
          <a:ext cx="1014321" cy="101432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5DFFB8-1534-45EC-8656-29F626444D50}">
      <dsp:nvSpPr>
        <dsp:cNvPr id="0" name=""/>
        <dsp:cNvSpPr/>
      </dsp:nvSpPr>
      <dsp:spPr>
        <a:xfrm>
          <a:off x="6181549" y="4032296"/>
          <a:ext cx="588306" cy="58830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1159B6-7AF7-4A3F-830D-84AC63631083}">
      <dsp:nvSpPr>
        <dsp:cNvPr id="0" name=""/>
        <dsp:cNvSpPr/>
      </dsp:nvSpPr>
      <dsp:spPr>
        <a:xfrm>
          <a:off x="7200217" y="3819288"/>
          <a:ext cx="2390900" cy="1014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a:latin typeface="+mj-lt"/>
            </a:rPr>
            <a:t>Creating </a:t>
          </a:r>
          <a:r>
            <a:rPr lang="en-IN" sz="1800" kern="1200">
              <a:latin typeface="+mj-lt"/>
            </a:rPr>
            <a:t>Business Requirement Document (BRD), User stories etc</a:t>
          </a:r>
          <a:endParaRPr lang="en-US" sz="1800" kern="1200">
            <a:latin typeface="+mj-lt"/>
          </a:endParaRPr>
        </a:p>
      </dsp:txBody>
      <dsp:txXfrm>
        <a:off x="7200217" y="3819288"/>
        <a:ext cx="2390900" cy="10143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DF31F-6135-47E0-A86D-4561CE879B4F}">
      <dsp:nvSpPr>
        <dsp:cNvPr id="0" name=""/>
        <dsp:cNvSpPr/>
      </dsp:nvSpPr>
      <dsp:spPr>
        <a:xfrm>
          <a:off x="1310699"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06191C-D77D-435F-B927-797F4753BCDB}">
      <dsp:nvSpPr>
        <dsp:cNvPr id="0" name=""/>
        <dsp:cNvSpPr/>
      </dsp:nvSpPr>
      <dsp:spPr>
        <a:xfrm>
          <a:off x="1558107" y="327299"/>
          <a:ext cx="683315" cy="68331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E14707-4E02-4C90-8441-25EDB919EF0A}">
      <dsp:nvSpPr>
        <dsp:cNvPr id="0" name=""/>
        <dsp:cNvSpPr/>
      </dsp:nvSpPr>
      <dsp:spPr>
        <a:xfrm>
          <a:off x="2741286"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After prioritizing the requirements creating Product backlog, and sorting it according to business priority</a:t>
          </a:r>
          <a:endParaRPr lang="en-US" sz="1800" kern="1200" dirty="0">
            <a:latin typeface="+mj-lt"/>
          </a:endParaRPr>
        </a:p>
      </dsp:txBody>
      <dsp:txXfrm>
        <a:off x="2741286" y="79892"/>
        <a:ext cx="2777020" cy="1178129"/>
      </dsp:txXfrm>
    </dsp:sp>
    <dsp:sp modelId="{7A076E94-D328-4295-B788-8AFA31B2D9E4}">
      <dsp:nvSpPr>
        <dsp:cNvPr id="0" name=""/>
        <dsp:cNvSpPr/>
      </dsp:nvSpPr>
      <dsp:spPr>
        <a:xfrm>
          <a:off x="6002181" y="7989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9DCEDB-7A20-403B-B1C2-1F4C58CD2E68}">
      <dsp:nvSpPr>
        <dsp:cNvPr id="0" name=""/>
        <dsp:cNvSpPr/>
      </dsp:nvSpPr>
      <dsp:spPr>
        <a:xfrm>
          <a:off x="6249588" y="327299"/>
          <a:ext cx="683315" cy="6833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03008CE-9CEF-4539-ACF6-A043A7CCA17D}">
      <dsp:nvSpPr>
        <dsp:cNvPr id="0" name=""/>
        <dsp:cNvSpPr/>
      </dsp:nvSpPr>
      <dsp:spPr>
        <a:xfrm>
          <a:off x="7432767" y="7989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Discussion with Team to select features for sprints in Sprint Planning meeting</a:t>
          </a:r>
          <a:endParaRPr lang="en-US" sz="1800" kern="1200" dirty="0">
            <a:latin typeface="+mj-lt"/>
          </a:endParaRPr>
        </a:p>
      </dsp:txBody>
      <dsp:txXfrm>
        <a:off x="7432767" y="79892"/>
        <a:ext cx="2777020" cy="1178129"/>
      </dsp:txXfrm>
    </dsp:sp>
    <dsp:sp modelId="{BE4045BD-CD32-4FE3-9C73-B0D9AC4A7DB4}">
      <dsp:nvSpPr>
        <dsp:cNvPr id="0" name=""/>
        <dsp:cNvSpPr/>
      </dsp:nvSpPr>
      <dsp:spPr>
        <a:xfrm>
          <a:off x="1310699"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F556C4-7A6A-475E-A053-EC92CBD09151}">
      <dsp:nvSpPr>
        <dsp:cNvPr id="0" name=""/>
        <dsp:cNvSpPr/>
      </dsp:nvSpPr>
      <dsp:spPr>
        <a:xfrm>
          <a:off x="1558107" y="2456959"/>
          <a:ext cx="683315" cy="6833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35622F-B0E5-4336-A5E4-B5475B376D50}">
      <dsp:nvSpPr>
        <dsp:cNvPr id="0" name=""/>
        <dsp:cNvSpPr/>
      </dsp:nvSpPr>
      <dsp:spPr>
        <a:xfrm>
          <a:off x="2741286"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Prepare different User Acceptance Criteria based of various user stories </a:t>
          </a:r>
          <a:endParaRPr lang="en-US" sz="1800" kern="1200">
            <a:latin typeface="+mj-lt"/>
          </a:endParaRPr>
        </a:p>
      </dsp:txBody>
      <dsp:txXfrm>
        <a:off x="2741286" y="2209552"/>
        <a:ext cx="2777020" cy="1178129"/>
      </dsp:txXfrm>
    </dsp:sp>
    <dsp:sp modelId="{91E87D44-60A3-4C27-80D7-836415570618}">
      <dsp:nvSpPr>
        <dsp:cNvPr id="0" name=""/>
        <dsp:cNvSpPr/>
      </dsp:nvSpPr>
      <dsp:spPr>
        <a:xfrm>
          <a:off x="6002181" y="220955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2C0D2E-6C8B-470E-81ED-0CA4EE9A6A93}">
      <dsp:nvSpPr>
        <dsp:cNvPr id="0" name=""/>
        <dsp:cNvSpPr/>
      </dsp:nvSpPr>
      <dsp:spPr>
        <a:xfrm>
          <a:off x="6249588" y="2456959"/>
          <a:ext cx="683315" cy="6833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096D0D-2701-4E3E-8CE6-676F4468ABED}">
      <dsp:nvSpPr>
        <dsp:cNvPr id="0" name=""/>
        <dsp:cNvSpPr/>
      </dsp:nvSpPr>
      <dsp:spPr>
        <a:xfrm>
          <a:off x="7432767" y="220955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Testing UAT to make sure  that the software is working as intended or not. UAT can be considered as quality and assurance check  that needs to fulfil and demonstration of the Application.</a:t>
          </a:r>
          <a:endParaRPr lang="en-US" sz="1800" kern="1200" dirty="0">
            <a:latin typeface="+mj-lt"/>
          </a:endParaRPr>
        </a:p>
      </dsp:txBody>
      <dsp:txXfrm>
        <a:off x="7432767" y="2209552"/>
        <a:ext cx="2777020" cy="1178129"/>
      </dsp:txXfrm>
    </dsp:sp>
    <dsp:sp modelId="{D2B64DAB-E02F-4520-BCD3-DD49BEF01A98}">
      <dsp:nvSpPr>
        <dsp:cNvPr id="0" name=""/>
        <dsp:cNvSpPr/>
      </dsp:nvSpPr>
      <dsp:spPr>
        <a:xfrm>
          <a:off x="1310699"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8969FE-127F-44C3-8B8C-01A56E0351E4}">
      <dsp:nvSpPr>
        <dsp:cNvPr id="0" name=""/>
        <dsp:cNvSpPr/>
      </dsp:nvSpPr>
      <dsp:spPr>
        <a:xfrm>
          <a:off x="1558107" y="4586619"/>
          <a:ext cx="683315" cy="68331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36754E-8099-4442-9452-923FE74082DA}">
      <dsp:nvSpPr>
        <dsp:cNvPr id="0" name=""/>
        <dsp:cNvSpPr/>
      </dsp:nvSpPr>
      <dsp:spPr>
        <a:xfrm>
          <a:off x="2741286"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a:latin typeface="+mj-lt"/>
            </a:rPr>
            <a:t>Documenting the bugs, issues faced during the UAT and tracking how many of them are resolved.</a:t>
          </a:r>
          <a:endParaRPr lang="en-US" sz="1800" kern="1200">
            <a:latin typeface="+mj-lt"/>
          </a:endParaRPr>
        </a:p>
      </dsp:txBody>
      <dsp:txXfrm>
        <a:off x="2741286" y="4339212"/>
        <a:ext cx="2777020" cy="1178129"/>
      </dsp:txXfrm>
    </dsp:sp>
    <dsp:sp modelId="{AECF0EAC-733D-4F8A-9CA0-373F8D7E145A}">
      <dsp:nvSpPr>
        <dsp:cNvPr id="0" name=""/>
        <dsp:cNvSpPr/>
      </dsp:nvSpPr>
      <dsp:spPr>
        <a:xfrm>
          <a:off x="6002181" y="4339212"/>
          <a:ext cx="1178129" cy="1178129"/>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EC5054-8758-473A-BC57-63FD5F61BF50}">
      <dsp:nvSpPr>
        <dsp:cNvPr id="0" name=""/>
        <dsp:cNvSpPr/>
      </dsp:nvSpPr>
      <dsp:spPr>
        <a:xfrm>
          <a:off x="6249588" y="4586619"/>
          <a:ext cx="683315" cy="68331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A17D52-65A0-46A5-B9E0-96644429FA11}">
      <dsp:nvSpPr>
        <dsp:cNvPr id="0" name=""/>
        <dsp:cNvSpPr/>
      </dsp:nvSpPr>
      <dsp:spPr>
        <a:xfrm>
          <a:off x="7432767" y="4339212"/>
          <a:ext cx="2777020" cy="1178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IN" sz="1800" kern="1200" dirty="0">
              <a:latin typeface="+mj-lt"/>
            </a:rPr>
            <a:t>discussing with development team and business users to agree to the resolution options and “</a:t>
          </a:r>
          <a:r>
            <a:rPr lang="en-IN" sz="1800" b="1" kern="1200" dirty="0">
              <a:latin typeface="+mj-lt"/>
            </a:rPr>
            <a:t>GO LIVE</a:t>
          </a:r>
          <a:r>
            <a:rPr lang="en-IN" sz="1800" kern="1200" dirty="0">
              <a:latin typeface="+mj-lt"/>
            </a:rPr>
            <a:t>”</a:t>
          </a:r>
          <a:endParaRPr lang="en-US" sz="1800" kern="1200" dirty="0">
            <a:latin typeface="+mj-lt"/>
          </a:endParaRPr>
        </a:p>
      </dsp:txBody>
      <dsp:txXfrm>
        <a:off x="7432767" y="4339212"/>
        <a:ext cx="2777020" cy="11781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3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Time</a:t>
          </a:r>
          <a:r>
            <a:rPr lang="en-US" sz="2000" b="1" kern="1200" dirty="0">
              <a:latin typeface="+mj-lt"/>
            </a:rPr>
            <a:t>: </a:t>
          </a:r>
          <a:br>
            <a:rPr lang="en-US" sz="1800" kern="1200" dirty="0">
              <a:latin typeface="+mj-lt"/>
            </a:rPr>
          </a:br>
          <a:r>
            <a:rPr lang="en-US" sz="1800" kern="1200" dirty="0">
              <a:latin typeface="+mj-lt"/>
            </a:rPr>
            <a:t>Time period required to build &amp; implement this Dashboard Project will be within 24 Months.</a:t>
          </a:r>
        </a:p>
      </dsp:txBody>
      <dsp:txXfrm>
        <a:off x="59399" y="102811"/>
        <a:ext cx="9746359" cy="1098002"/>
      </dsp:txXfrm>
    </dsp:sp>
    <dsp:sp modelId="{CB73D8F2-068A-41F6-84F0-0203F75474BF}">
      <dsp:nvSpPr>
        <dsp:cNvPr id="0" name=""/>
        <dsp:cNvSpPr/>
      </dsp:nvSpPr>
      <dsp:spPr>
        <a:xfrm>
          <a:off x="0" y="1447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Budget</a:t>
          </a:r>
          <a:r>
            <a:rPr lang="en-US" sz="2000" b="1" kern="1200" dirty="0">
              <a:latin typeface="+mj-lt"/>
            </a:rPr>
            <a:t>: </a:t>
          </a:r>
          <a:br>
            <a:rPr lang="en-US" sz="1800" kern="1200" dirty="0">
              <a:latin typeface="+mj-lt"/>
            </a:rPr>
          </a:br>
          <a:r>
            <a:rPr lang="en-US" sz="1800" kern="1200" dirty="0">
              <a:latin typeface="+mj-lt"/>
            </a:rPr>
            <a:t>After taking </a:t>
          </a:r>
          <a:r>
            <a:rPr lang="en-IN" sz="1800" kern="1200" dirty="0">
              <a:latin typeface="+mj-lt"/>
            </a:rPr>
            <a:t>consideration of all the hardware, software, training and services, and resources required. </a:t>
          </a:r>
          <a:r>
            <a:rPr lang="en-US" sz="1800" kern="1200" dirty="0">
              <a:latin typeface="+mj-lt"/>
            </a:rPr>
            <a:t>This Project requires a total Budget of INR 2 Crore.</a:t>
          </a:r>
        </a:p>
      </dsp:txBody>
      <dsp:txXfrm>
        <a:off x="59399" y="1506811"/>
        <a:ext cx="9746359" cy="1098002"/>
      </dsp:txXfrm>
    </dsp:sp>
    <dsp:sp modelId="{17801F47-BBBC-41BC-8EC8-893B01A7D6D0}">
      <dsp:nvSpPr>
        <dsp:cNvPr id="0" name=""/>
        <dsp:cNvSpPr/>
      </dsp:nvSpPr>
      <dsp:spPr>
        <a:xfrm>
          <a:off x="0" y="2851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u="none" kern="1200" dirty="0">
              <a:latin typeface="+mj-lt"/>
            </a:rPr>
            <a:t>Others</a:t>
          </a:r>
          <a:r>
            <a:rPr lang="en-US" sz="2000" kern="1200" dirty="0">
              <a:latin typeface="+mj-lt"/>
            </a:rPr>
            <a:t>: </a:t>
          </a:r>
          <a:br>
            <a:rPr lang="en-US" sz="1800" kern="1200" dirty="0">
              <a:latin typeface="+mj-lt"/>
            </a:rPr>
          </a:br>
          <a:r>
            <a:rPr lang="en-US" sz="1800" kern="1200" dirty="0">
              <a:latin typeface="+mj-lt"/>
            </a:rPr>
            <a:t>Third party software evaluation, site visits, Dataquest reports requires a total Budget of INR 50 Lakhs.</a:t>
          </a:r>
        </a:p>
      </dsp:txBody>
      <dsp:txXfrm>
        <a:off x="59399" y="2910811"/>
        <a:ext cx="9746359"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404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Performance Issues</a:t>
          </a:r>
        </a:p>
      </dsp:txBody>
      <dsp:txXfrm>
        <a:off x="29243" y="69684"/>
        <a:ext cx="9806671" cy="540554"/>
      </dsp:txXfrm>
    </dsp:sp>
    <dsp:sp modelId="{CB73D8F2-068A-41F6-84F0-0203F75474BF}">
      <dsp:nvSpPr>
        <dsp:cNvPr id="0" name=""/>
        <dsp:cNvSpPr/>
      </dsp:nvSpPr>
      <dsp:spPr>
        <a:xfrm>
          <a:off x="0" y="7194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a:t>
          </a:r>
          <a:r>
            <a:rPr lang="en-US" sz="2400" kern="1200" dirty="0">
              <a:solidFill>
                <a:prstClr val="white"/>
              </a:solidFill>
              <a:latin typeface="+mj-lt"/>
              <a:ea typeface="+mn-ea"/>
              <a:cs typeface="+mn-cs"/>
            </a:rPr>
            <a:t>Security</a:t>
          </a:r>
          <a:r>
            <a:rPr lang="en-US" sz="2400" kern="1200" baseline="0" dirty="0">
              <a:latin typeface="+mj-lt"/>
            </a:rPr>
            <a:t> and Privacy</a:t>
          </a:r>
          <a:endParaRPr lang="en-US" sz="2400" kern="1200" dirty="0">
            <a:latin typeface="+mj-lt"/>
          </a:endParaRPr>
        </a:p>
      </dsp:txBody>
      <dsp:txXfrm>
        <a:off x="29243" y="748735"/>
        <a:ext cx="9806671" cy="540554"/>
      </dsp:txXfrm>
    </dsp:sp>
    <dsp:sp modelId="{17801F47-BBBC-41BC-8EC8-893B01A7D6D0}">
      <dsp:nvSpPr>
        <dsp:cNvPr id="0" name=""/>
        <dsp:cNvSpPr/>
      </dsp:nvSpPr>
      <dsp:spPr>
        <a:xfrm>
          <a:off x="0" y="14106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Scope</a:t>
          </a:r>
          <a:r>
            <a:rPr lang="en-US" sz="2400" kern="1200" baseline="0" dirty="0">
              <a:latin typeface="+mj-lt"/>
            </a:rPr>
            <a:t> Creep</a:t>
          </a:r>
          <a:endParaRPr lang="en-US" sz="2400" kern="1200" dirty="0">
            <a:latin typeface="+mj-lt"/>
          </a:endParaRPr>
        </a:p>
      </dsp:txBody>
      <dsp:txXfrm>
        <a:off x="29243" y="1439935"/>
        <a:ext cx="9806671" cy="540554"/>
      </dsp:txXfrm>
    </dsp:sp>
    <dsp:sp modelId="{CE684D8F-740C-44BB-90D2-2189EB0C05B8}">
      <dsp:nvSpPr>
        <dsp:cNvPr id="0" name=""/>
        <dsp:cNvSpPr/>
      </dsp:nvSpPr>
      <dsp:spPr>
        <a:xfrm>
          <a:off x="0" y="2114041"/>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User </a:t>
          </a:r>
          <a:r>
            <a:rPr lang="en-US" sz="2400" kern="1200" dirty="0">
              <a:solidFill>
                <a:prstClr val="white"/>
              </a:solidFill>
              <a:latin typeface="+mj-lt"/>
              <a:ea typeface="+mn-ea"/>
              <a:cs typeface="+mn-cs"/>
            </a:rPr>
            <a:t>Adoption</a:t>
          </a:r>
          <a:r>
            <a:rPr lang="en-US" sz="2400" kern="1200" dirty="0">
              <a:latin typeface="+mj-lt"/>
            </a:rPr>
            <a:t> and Training</a:t>
          </a:r>
        </a:p>
      </dsp:txBody>
      <dsp:txXfrm>
        <a:off x="29243" y="2143284"/>
        <a:ext cx="9806671" cy="540554"/>
      </dsp:txXfrm>
    </dsp:sp>
    <dsp:sp modelId="{78FDC927-BBAD-4A43-A9F1-EB5787265C92}">
      <dsp:nvSpPr>
        <dsp:cNvPr id="0" name=""/>
        <dsp:cNvSpPr/>
      </dsp:nvSpPr>
      <dsp:spPr>
        <a:xfrm>
          <a:off x="0" y="27930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Data</a:t>
          </a:r>
          <a:r>
            <a:rPr lang="en-US" sz="2400" kern="1200" baseline="0" dirty="0">
              <a:latin typeface="+mj-lt"/>
            </a:rPr>
            <a:t> Security and Privacy</a:t>
          </a:r>
          <a:endParaRPr lang="en-US" sz="2400" kern="1200" dirty="0">
            <a:latin typeface="+mj-lt"/>
          </a:endParaRPr>
        </a:p>
      </dsp:txBody>
      <dsp:txXfrm>
        <a:off x="29243" y="2822335"/>
        <a:ext cx="9806671" cy="540554"/>
      </dsp:txXfrm>
    </dsp:sp>
    <dsp:sp modelId="{861A7D10-916C-4FE7-94C5-CB4712070B6D}">
      <dsp:nvSpPr>
        <dsp:cNvPr id="0" name=""/>
        <dsp:cNvSpPr/>
      </dsp:nvSpPr>
      <dsp:spPr>
        <a:xfrm>
          <a:off x="0" y="3484292"/>
          <a:ext cx="9865157" cy="5990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mj-lt"/>
            </a:rPr>
            <a:t>Scalability Limitations</a:t>
          </a:r>
        </a:p>
      </dsp:txBody>
      <dsp:txXfrm>
        <a:off x="29243" y="3513535"/>
        <a:ext cx="9806671" cy="5405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CA4CE-E4CF-446F-B5C2-99A5BF9702CE}">
      <dsp:nvSpPr>
        <dsp:cNvPr id="0" name=""/>
        <dsp:cNvSpPr/>
      </dsp:nvSpPr>
      <dsp:spPr>
        <a:xfrm>
          <a:off x="0" y="745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Sponsor</a:t>
          </a:r>
          <a:r>
            <a:rPr lang="en-US" sz="2400" b="1" kern="1200" dirty="0">
              <a:latin typeface="+mj-lt"/>
            </a:rPr>
            <a:t>:  </a:t>
          </a:r>
          <a:r>
            <a:rPr lang="en-US" sz="2400" kern="1200" dirty="0">
              <a:solidFill>
                <a:schemeClr val="accent6">
                  <a:lumMod val="60000"/>
                  <a:lumOff val="40000"/>
                </a:schemeClr>
              </a:solidFill>
              <a:latin typeface="+mj-lt"/>
            </a:rPr>
            <a:t>APT IT Solutions</a:t>
          </a:r>
        </a:p>
      </dsp:txBody>
      <dsp:txXfrm>
        <a:off x="59399" y="804811"/>
        <a:ext cx="9746359" cy="1098002"/>
      </dsp:txXfrm>
    </dsp:sp>
    <dsp:sp modelId="{CB73D8F2-068A-41F6-84F0-0203F75474BF}">
      <dsp:nvSpPr>
        <dsp:cNvPr id="0" name=""/>
        <dsp:cNvSpPr/>
      </dsp:nvSpPr>
      <dsp:spPr>
        <a:xfrm>
          <a:off x="0" y="2149412"/>
          <a:ext cx="9865157"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latin typeface="+mj-lt"/>
            </a:rPr>
            <a:t>Project Manager</a:t>
          </a:r>
          <a:r>
            <a:rPr lang="en-US" sz="2400" b="1" kern="1200" dirty="0">
              <a:latin typeface="+mj-lt"/>
            </a:rPr>
            <a:t>: Mrs. Vandanam </a:t>
          </a:r>
          <a:br>
            <a:rPr lang="en-US" sz="2400" kern="1200" dirty="0">
              <a:latin typeface="+mj-lt"/>
            </a:rPr>
          </a:br>
          <a:endParaRPr lang="en-US" sz="2400" kern="1200" dirty="0">
            <a:latin typeface="+mj-lt"/>
          </a:endParaRPr>
        </a:p>
      </dsp:txBody>
      <dsp:txXfrm>
        <a:off x="59399" y="2208811"/>
        <a:ext cx="9746359" cy="10980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AC74A-664E-43D3-859E-B35855730D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710C658-31F9-4A67-8267-E3463B262A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AD794A-17F4-48F7-A14F-39DCAE091952}" type="datetimeFigureOut">
              <a:rPr lang="en-US" smtClean="0"/>
              <a:t>4/14/2025</a:t>
            </a:fld>
            <a:endParaRPr lang="en-US" dirty="0"/>
          </a:p>
        </p:txBody>
      </p:sp>
      <p:sp>
        <p:nvSpPr>
          <p:cNvPr id="4" name="Footer Placeholder 3">
            <a:extLst>
              <a:ext uri="{FF2B5EF4-FFF2-40B4-BE49-F238E27FC236}">
                <a16:creationId xmlns:a16="http://schemas.microsoft.com/office/drawing/2014/main" id="{CD7BBBF1-3A7A-4F4B-8592-578ABE65B7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A02F046-B531-4374-9A89-AC21BCA06E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D2DFAA7-D3C3-4D01-9299-453E25D16D4E}" type="slidenum">
              <a:rPr lang="en-US" smtClean="0"/>
              <a:t>‹#›</a:t>
            </a:fld>
            <a:endParaRPr lang="en-US" dirty="0"/>
          </a:p>
        </p:txBody>
      </p:sp>
    </p:spTree>
    <p:extLst>
      <p:ext uri="{BB962C8B-B14F-4D97-AF65-F5344CB8AC3E}">
        <p14:creationId xmlns:p14="http://schemas.microsoft.com/office/powerpoint/2010/main" val="900527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C6A87-CC60-415C-BFEE-13D1CAD6861A}" type="datetimeFigureOut">
              <a:rPr lang="en-US" smtClean="0"/>
              <a:t>4/14/2025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51814-3B91-4036-94D2-3977634EE214}" type="slidenum">
              <a:rPr lang="en-US" smtClean="0"/>
              <a:t>‹#›</a:t>
            </a:fld>
            <a:endParaRPr lang="en-US" dirty="0"/>
          </a:p>
        </p:txBody>
      </p:sp>
    </p:spTree>
    <p:extLst>
      <p:ext uri="{BB962C8B-B14F-4D97-AF65-F5344CB8AC3E}">
        <p14:creationId xmlns:p14="http://schemas.microsoft.com/office/powerpoint/2010/main" val="1300625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4448175"/>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4448175"/>
            <a:ext cx="12192000" cy="240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5" y="4551363"/>
            <a:ext cx="11520488" cy="1176337"/>
          </a:xfrm>
        </p:spPr>
        <p:txBody>
          <a:bodyPr anchor="ctr"/>
          <a:lstStyle>
            <a:lvl1pPr algn="ctr">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5" y="5830888"/>
            <a:ext cx="11520488" cy="5508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694810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476250"/>
            <a:ext cx="5165724" cy="2557463"/>
          </a:xfrm>
        </p:spPr>
        <p:txBody>
          <a:bodyPr anchor="ctr">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096000" y="476250"/>
            <a:ext cx="5795963"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71476" y="3233941"/>
            <a:ext cx="11520486" cy="2966833"/>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476250"/>
            <a:ext cx="165100" cy="2557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87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0E4979D5-6F1E-40A2-9A8E-8C5AE1AA3B62}"/>
              </a:ext>
            </a:extLst>
          </p:cNvPr>
          <p:cNvSpPr/>
          <p:nvPr userDrawn="1"/>
        </p:nvSpPr>
        <p:spPr>
          <a:xfrm>
            <a:off x="0" y="0"/>
            <a:ext cx="513805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6619197" y="1296176"/>
            <a:ext cx="5272764" cy="1551573"/>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6619198" y="3073967"/>
            <a:ext cx="5272764"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1117601" y="1016000"/>
            <a:ext cx="5138058" cy="4978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4" name="Rectangle 3">
            <a:extLst>
              <a:ext uri="{FF2B5EF4-FFF2-40B4-BE49-F238E27FC236}">
                <a16:creationId xmlns:a16="http://schemas.microsoft.com/office/drawing/2014/main" id="{7306EB3B-6A54-45E7-B23D-F9515CC15D12}"/>
              </a:ext>
            </a:extLst>
          </p:cNvPr>
          <p:cNvSpPr/>
          <p:nvPr userDrawn="1"/>
        </p:nvSpPr>
        <p:spPr>
          <a:xfrm>
            <a:off x="0" y="5994400"/>
            <a:ext cx="4093029" cy="863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7E110354-15BA-4B22-B7CF-3D5BFA5C722D}"/>
              </a:ext>
            </a:extLst>
          </p:cNvPr>
          <p:cNvSpPr/>
          <p:nvPr userDrawn="1"/>
        </p:nvSpPr>
        <p:spPr>
          <a:xfrm>
            <a:off x="2162630" y="873210"/>
            <a:ext cx="4093029" cy="13857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51357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5" y="1783831"/>
            <a:ext cx="3111954" cy="3290338"/>
          </a:xfrm>
        </p:spPr>
        <p:txBody>
          <a:bodyPr anchor="ctr">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7489370" y="1783832"/>
            <a:ext cx="4402592" cy="3290338"/>
          </a:xfrm>
        </p:spPr>
        <p:txBody>
          <a:bodyPr anchor="ct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3672114" y="0"/>
            <a:ext cx="3628571"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Rectangle 4">
            <a:extLst>
              <a:ext uri="{FF2B5EF4-FFF2-40B4-BE49-F238E27FC236}">
                <a16:creationId xmlns:a16="http://schemas.microsoft.com/office/drawing/2014/main" id="{8E16C293-C1E0-4EA5-BDE5-D226D72FC08B}"/>
              </a:ext>
            </a:extLst>
          </p:cNvPr>
          <p:cNvSpPr/>
          <p:nvPr userDrawn="1"/>
        </p:nvSpPr>
        <p:spPr>
          <a:xfrm>
            <a:off x="371475" y="5297714"/>
            <a:ext cx="3111954" cy="15602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770C08-8FFF-4293-8E7D-DBFEE4E3E443}"/>
              </a:ext>
            </a:extLst>
          </p:cNvPr>
          <p:cNvSpPr/>
          <p:nvPr userDrawn="1"/>
        </p:nvSpPr>
        <p:spPr>
          <a:xfrm>
            <a:off x="7489370" y="0"/>
            <a:ext cx="4402593" cy="1560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462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1389743"/>
            <a:ext cx="12192000" cy="407851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31850" y="2331584"/>
            <a:ext cx="10515600" cy="1500187"/>
          </a:xfrm>
        </p:spPr>
        <p:txBody>
          <a:bodyPr anchor="ctr"/>
          <a:lstStyle>
            <a:lvl1pPr>
              <a:defRPr sz="60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6F2E6F7-3BE5-4484-A73E-3EFDB7348BB5}"/>
              </a:ext>
            </a:extLst>
          </p:cNvPr>
          <p:cNvSpPr>
            <a:spLocks noGrp="1"/>
          </p:cNvSpPr>
          <p:nvPr>
            <p:ph type="body" idx="1"/>
          </p:nvPr>
        </p:nvSpPr>
        <p:spPr>
          <a:xfrm>
            <a:off x="831850" y="3968071"/>
            <a:ext cx="10515600" cy="80554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9" name="Rectangle 8">
            <a:extLst>
              <a:ext uri="{FF2B5EF4-FFF2-40B4-BE49-F238E27FC236}">
                <a16:creationId xmlns:a16="http://schemas.microsoft.com/office/drawing/2014/main" id="{919AEFA0-9379-4E32-9D66-976465036916}"/>
              </a:ext>
            </a:extLst>
          </p:cNvPr>
          <p:cNvSpPr/>
          <p:nvPr userDrawn="1"/>
        </p:nvSpPr>
        <p:spPr>
          <a:xfrm>
            <a:off x="371475" y="580571"/>
            <a:ext cx="1573439" cy="15001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4FFB43B-30D9-4055-B912-4E3C85B03657}"/>
              </a:ext>
            </a:extLst>
          </p:cNvPr>
          <p:cNvSpPr/>
          <p:nvPr userDrawn="1"/>
        </p:nvSpPr>
        <p:spPr>
          <a:xfrm>
            <a:off x="7097486" y="5105274"/>
            <a:ext cx="4794477" cy="72596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8814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4F93C6CC-9D8D-4981-8106-72C617756BD8}"/>
              </a:ext>
            </a:extLst>
          </p:cNvPr>
          <p:cNvSpPr/>
          <p:nvPr userDrawn="1"/>
        </p:nvSpPr>
        <p:spPr>
          <a:xfrm>
            <a:off x="0" y="0"/>
            <a:ext cx="6096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Picture Placeholder 6">
            <a:extLst>
              <a:ext uri="{FF2B5EF4-FFF2-40B4-BE49-F238E27FC236}">
                <a16:creationId xmlns:a16="http://schemas.microsoft.com/office/drawing/2014/main" id="{391EAACA-1322-4E60-917E-C7408F539D5D}"/>
              </a:ext>
            </a:extLst>
          </p:cNvPr>
          <p:cNvSpPr>
            <a:spLocks noGrp="1"/>
          </p:cNvSpPr>
          <p:nvPr>
            <p:ph type="pic" sz="quarter" idx="13"/>
          </p:nvPr>
        </p:nvSpPr>
        <p:spPr>
          <a:xfrm>
            <a:off x="371476" y="260350"/>
            <a:ext cx="11520488" cy="600982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1174750" y="3957831"/>
            <a:ext cx="9620250" cy="1500187"/>
          </a:xfrm>
        </p:spPr>
        <p:txBody>
          <a:bodyPr anchor="ctr"/>
          <a:lstStyle>
            <a:lvl1pPr>
              <a:defRPr sz="6000">
                <a:solidFill>
                  <a:schemeClr val="bg1"/>
                </a:solidFill>
              </a:defRPr>
            </a:lvl1pPr>
          </a:lstStyle>
          <a:p>
            <a:r>
              <a:rPr lang="en-US" noProof="0"/>
              <a:t>Click to edit Master title style</a:t>
            </a:r>
            <a:endParaRPr lang="en-US" noProof="0" dirty="0"/>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2" name="Freeform: Shape 11">
            <a:extLst>
              <a:ext uri="{FF2B5EF4-FFF2-40B4-BE49-F238E27FC236}">
                <a16:creationId xmlns:a16="http://schemas.microsoft.com/office/drawing/2014/main" id="{43296215-27AE-462B-9127-E1C932633896}"/>
              </a:ext>
            </a:extLst>
          </p:cNvPr>
          <p:cNvSpPr/>
          <p:nvPr userDrawn="1"/>
        </p:nvSpPr>
        <p:spPr>
          <a:xfrm>
            <a:off x="1093471" y="3843394"/>
            <a:ext cx="1722120" cy="1729060"/>
          </a:xfrm>
          <a:custGeom>
            <a:avLst/>
            <a:gdLst>
              <a:gd name="connsiteX0" fmla="*/ 0 w 2730500"/>
              <a:gd name="connsiteY0" fmla="*/ 0 h 2730500"/>
              <a:gd name="connsiteX1" fmla="*/ 2730500 w 2730500"/>
              <a:gd name="connsiteY1" fmla="*/ 0 h 2730500"/>
              <a:gd name="connsiteX2" fmla="*/ 2730500 w 2730500"/>
              <a:gd name="connsiteY2" fmla="*/ 672834 h 2730500"/>
              <a:gd name="connsiteX3" fmla="*/ 2606675 w 2730500"/>
              <a:gd name="connsiteY3" fmla="*/ 672834 h 2730500"/>
              <a:gd name="connsiteX4" fmla="*/ 2606675 w 2730500"/>
              <a:gd name="connsiteY4" fmla="*/ 116870 h 2730500"/>
              <a:gd name="connsiteX5" fmla="*/ 123826 w 2730500"/>
              <a:gd name="connsiteY5" fmla="*/ 116870 h 2730500"/>
              <a:gd name="connsiteX6" fmla="*/ 123826 w 2730500"/>
              <a:gd name="connsiteY6" fmla="*/ 2613630 h 2730500"/>
              <a:gd name="connsiteX7" fmla="*/ 2606675 w 2730500"/>
              <a:gd name="connsiteY7" fmla="*/ 2613630 h 2730500"/>
              <a:gd name="connsiteX8" fmla="*/ 2606675 w 2730500"/>
              <a:gd name="connsiteY8" fmla="*/ 2066205 h 2730500"/>
              <a:gd name="connsiteX9" fmla="*/ 2730500 w 2730500"/>
              <a:gd name="connsiteY9" fmla="*/ 2066205 h 2730500"/>
              <a:gd name="connsiteX10" fmla="*/ 2730500 w 2730500"/>
              <a:gd name="connsiteY10" fmla="*/ 2730500 h 2730500"/>
              <a:gd name="connsiteX11" fmla="*/ 0 w 2730500"/>
              <a:gd name="connsiteY11" fmla="*/ 2730500 h 273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30500" h="2730500">
                <a:moveTo>
                  <a:pt x="0" y="0"/>
                </a:moveTo>
                <a:lnTo>
                  <a:pt x="2730500" y="0"/>
                </a:lnTo>
                <a:lnTo>
                  <a:pt x="2730500" y="672834"/>
                </a:lnTo>
                <a:lnTo>
                  <a:pt x="2606675" y="672834"/>
                </a:lnTo>
                <a:lnTo>
                  <a:pt x="2606675" y="116870"/>
                </a:lnTo>
                <a:lnTo>
                  <a:pt x="123826" y="116870"/>
                </a:lnTo>
                <a:lnTo>
                  <a:pt x="123826" y="2613630"/>
                </a:lnTo>
                <a:lnTo>
                  <a:pt x="2606675" y="2613630"/>
                </a:lnTo>
                <a:lnTo>
                  <a:pt x="2606675" y="2066205"/>
                </a:lnTo>
                <a:lnTo>
                  <a:pt x="2730500" y="2066205"/>
                </a:lnTo>
                <a:lnTo>
                  <a:pt x="2730500" y="2730500"/>
                </a:lnTo>
                <a:lnTo>
                  <a:pt x="0" y="27305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274798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2DB7CFEB-6952-4BC3-B9E0-0C382490F9E6}"/>
              </a:ext>
            </a:extLst>
          </p:cNvPr>
          <p:cNvSpPr>
            <a:spLocks noGrp="1"/>
          </p:cNvSpPr>
          <p:nvPr>
            <p:ph type="pic" sz="quarter" idx="13"/>
          </p:nvPr>
        </p:nvSpPr>
        <p:spPr>
          <a:xfrm>
            <a:off x="5400675" y="260350"/>
            <a:ext cx="6499502" cy="5940425"/>
          </a:xfrm>
          <a:custGeom>
            <a:avLst/>
            <a:gdLst>
              <a:gd name="connsiteX0" fmla="*/ 4432576 w 6499502"/>
              <a:gd name="connsiteY0" fmla="*/ 4057650 h 5940425"/>
              <a:gd name="connsiteX1" fmla="*/ 6499502 w 6499502"/>
              <a:gd name="connsiteY1" fmla="*/ 4057650 h 5940425"/>
              <a:gd name="connsiteX2" fmla="*/ 6499502 w 6499502"/>
              <a:gd name="connsiteY2" fmla="*/ 5940425 h 5940425"/>
              <a:gd name="connsiteX3" fmla="*/ 4432576 w 6499502"/>
              <a:gd name="connsiteY3" fmla="*/ 5940425 h 5940425"/>
              <a:gd name="connsiteX4" fmla="*/ 2216288 w 6499502"/>
              <a:gd name="connsiteY4" fmla="*/ 4057650 h 5940425"/>
              <a:gd name="connsiteX5" fmla="*/ 4283214 w 6499502"/>
              <a:gd name="connsiteY5" fmla="*/ 4057650 h 5940425"/>
              <a:gd name="connsiteX6" fmla="*/ 4283214 w 6499502"/>
              <a:gd name="connsiteY6" fmla="*/ 5940425 h 5940425"/>
              <a:gd name="connsiteX7" fmla="*/ 2216288 w 6499502"/>
              <a:gd name="connsiteY7" fmla="*/ 5940425 h 5940425"/>
              <a:gd name="connsiteX8" fmla="*/ 0 w 6499502"/>
              <a:gd name="connsiteY8" fmla="*/ 4057650 h 5940425"/>
              <a:gd name="connsiteX9" fmla="*/ 2066926 w 6499502"/>
              <a:gd name="connsiteY9" fmla="*/ 4057650 h 5940425"/>
              <a:gd name="connsiteX10" fmla="*/ 2066926 w 6499502"/>
              <a:gd name="connsiteY10" fmla="*/ 5940425 h 5940425"/>
              <a:gd name="connsiteX11" fmla="*/ 0 w 6499502"/>
              <a:gd name="connsiteY11" fmla="*/ 5940425 h 5940425"/>
              <a:gd name="connsiteX12" fmla="*/ 4432576 w 6499502"/>
              <a:gd name="connsiteY12" fmla="*/ 2028825 h 5940425"/>
              <a:gd name="connsiteX13" fmla="*/ 6499502 w 6499502"/>
              <a:gd name="connsiteY13" fmla="*/ 2028825 h 5940425"/>
              <a:gd name="connsiteX14" fmla="*/ 6499502 w 6499502"/>
              <a:gd name="connsiteY14" fmla="*/ 3911600 h 5940425"/>
              <a:gd name="connsiteX15" fmla="*/ 4432576 w 6499502"/>
              <a:gd name="connsiteY15" fmla="*/ 3911600 h 5940425"/>
              <a:gd name="connsiteX16" fmla="*/ 2216288 w 6499502"/>
              <a:gd name="connsiteY16" fmla="*/ 2028825 h 5940425"/>
              <a:gd name="connsiteX17" fmla="*/ 4283214 w 6499502"/>
              <a:gd name="connsiteY17" fmla="*/ 2028825 h 5940425"/>
              <a:gd name="connsiteX18" fmla="*/ 4283214 w 6499502"/>
              <a:gd name="connsiteY18" fmla="*/ 3911600 h 5940425"/>
              <a:gd name="connsiteX19" fmla="*/ 2216288 w 6499502"/>
              <a:gd name="connsiteY19" fmla="*/ 3911600 h 5940425"/>
              <a:gd name="connsiteX20" fmla="*/ 0 w 6499502"/>
              <a:gd name="connsiteY20" fmla="*/ 2028825 h 5940425"/>
              <a:gd name="connsiteX21" fmla="*/ 2066926 w 6499502"/>
              <a:gd name="connsiteY21" fmla="*/ 2028825 h 5940425"/>
              <a:gd name="connsiteX22" fmla="*/ 2066926 w 6499502"/>
              <a:gd name="connsiteY22" fmla="*/ 3911600 h 5940425"/>
              <a:gd name="connsiteX23" fmla="*/ 0 w 6499502"/>
              <a:gd name="connsiteY23" fmla="*/ 3911600 h 5940425"/>
              <a:gd name="connsiteX24" fmla="*/ 4432576 w 6499502"/>
              <a:gd name="connsiteY24" fmla="*/ 0 h 5940425"/>
              <a:gd name="connsiteX25" fmla="*/ 6499502 w 6499502"/>
              <a:gd name="connsiteY25" fmla="*/ 0 h 5940425"/>
              <a:gd name="connsiteX26" fmla="*/ 6499502 w 6499502"/>
              <a:gd name="connsiteY26" fmla="*/ 1882775 h 5940425"/>
              <a:gd name="connsiteX27" fmla="*/ 4432576 w 6499502"/>
              <a:gd name="connsiteY27" fmla="*/ 1882775 h 5940425"/>
              <a:gd name="connsiteX28" fmla="*/ 2216288 w 6499502"/>
              <a:gd name="connsiteY28" fmla="*/ 0 h 5940425"/>
              <a:gd name="connsiteX29" fmla="*/ 4283214 w 6499502"/>
              <a:gd name="connsiteY29" fmla="*/ 0 h 5940425"/>
              <a:gd name="connsiteX30" fmla="*/ 4283214 w 6499502"/>
              <a:gd name="connsiteY30" fmla="*/ 1882775 h 5940425"/>
              <a:gd name="connsiteX31" fmla="*/ 2216288 w 6499502"/>
              <a:gd name="connsiteY31" fmla="*/ 1882775 h 5940425"/>
              <a:gd name="connsiteX32" fmla="*/ 0 w 6499502"/>
              <a:gd name="connsiteY32" fmla="*/ 0 h 5940425"/>
              <a:gd name="connsiteX33" fmla="*/ 2066926 w 6499502"/>
              <a:gd name="connsiteY33" fmla="*/ 0 h 5940425"/>
              <a:gd name="connsiteX34" fmla="*/ 2066926 w 6499502"/>
              <a:gd name="connsiteY34" fmla="*/ 1882775 h 5940425"/>
              <a:gd name="connsiteX35" fmla="*/ 0 w 6499502"/>
              <a:gd name="connsiteY35" fmla="*/ 1882775 h 5940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99502" h="5940425">
                <a:moveTo>
                  <a:pt x="4432576" y="4057650"/>
                </a:moveTo>
                <a:lnTo>
                  <a:pt x="6499502" y="4057650"/>
                </a:lnTo>
                <a:lnTo>
                  <a:pt x="6499502" y="5940425"/>
                </a:lnTo>
                <a:lnTo>
                  <a:pt x="4432576" y="5940425"/>
                </a:lnTo>
                <a:close/>
                <a:moveTo>
                  <a:pt x="2216288" y="4057650"/>
                </a:moveTo>
                <a:lnTo>
                  <a:pt x="4283214" y="4057650"/>
                </a:lnTo>
                <a:lnTo>
                  <a:pt x="4283214" y="5940425"/>
                </a:lnTo>
                <a:lnTo>
                  <a:pt x="2216288" y="5940425"/>
                </a:lnTo>
                <a:close/>
                <a:moveTo>
                  <a:pt x="0" y="4057650"/>
                </a:moveTo>
                <a:lnTo>
                  <a:pt x="2066926" y="4057650"/>
                </a:lnTo>
                <a:lnTo>
                  <a:pt x="2066926" y="5940425"/>
                </a:lnTo>
                <a:lnTo>
                  <a:pt x="0" y="5940425"/>
                </a:lnTo>
                <a:close/>
                <a:moveTo>
                  <a:pt x="4432576" y="2028825"/>
                </a:moveTo>
                <a:lnTo>
                  <a:pt x="6499502" y="2028825"/>
                </a:lnTo>
                <a:lnTo>
                  <a:pt x="6499502" y="3911600"/>
                </a:lnTo>
                <a:lnTo>
                  <a:pt x="4432576" y="3911600"/>
                </a:lnTo>
                <a:close/>
                <a:moveTo>
                  <a:pt x="2216288" y="2028825"/>
                </a:moveTo>
                <a:lnTo>
                  <a:pt x="4283214" y="2028825"/>
                </a:lnTo>
                <a:lnTo>
                  <a:pt x="4283214" y="3911600"/>
                </a:lnTo>
                <a:lnTo>
                  <a:pt x="2216288" y="3911600"/>
                </a:lnTo>
                <a:close/>
                <a:moveTo>
                  <a:pt x="0" y="2028825"/>
                </a:moveTo>
                <a:lnTo>
                  <a:pt x="2066926" y="2028825"/>
                </a:lnTo>
                <a:lnTo>
                  <a:pt x="2066926" y="3911600"/>
                </a:lnTo>
                <a:lnTo>
                  <a:pt x="0" y="3911600"/>
                </a:lnTo>
                <a:close/>
                <a:moveTo>
                  <a:pt x="4432576" y="0"/>
                </a:moveTo>
                <a:lnTo>
                  <a:pt x="6499502" y="0"/>
                </a:lnTo>
                <a:lnTo>
                  <a:pt x="6499502" y="1882775"/>
                </a:lnTo>
                <a:lnTo>
                  <a:pt x="4432576" y="1882775"/>
                </a:lnTo>
                <a:close/>
                <a:moveTo>
                  <a:pt x="2216288" y="0"/>
                </a:moveTo>
                <a:lnTo>
                  <a:pt x="4283214" y="0"/>
                </a:lnTo>
                <a:lnTo>
                  <a:pt x="4283214" y="1882775"/>
                </a:lnTo>
                <a:lnTo>
                  <a:pt x="2216288" y="1882775"/>
                </a:lnTo>
                <a:close/>
                <a:moveTo>
                  <a:pt x="0" y="0"/>
                </a:moveTo>
                <a:lnTo>
                  <a:pt x="2066926" y="0"/>
                </a:lnTo>
                <a:lnTo>
                  <a:pt x="2066926" y="1882775"/>
                </a:lnTo>
                <a:lnTo>
                  <a:pt x="0" y="1882775"/>
                </a:lnTo>
                <a:close/>
              </a:path>
            </a:pathLst>
          </a:custGeom>
          <a:solidFill>
            <a:schemeClr val="bg1">
              <a:lumMod val="95000"/>
            </a:schemeClr>
          </a:solidFill>
        </p:spPr>
        <p:txBody>
          <a:bodyPr vert="horz" wrap="square" lIns="91440" tIns="45720" rIns="91440" bIns="45720" rtlCol="0" anchor="ctr">
            <a:noAutofit/>
          </a:bodyPr>
          <a:lstStyle>
            <a:lvl1pPr>
              <a:defRPr lang="en-US" sz="1800"/>
            </a:lvl1pPr>
          </a:lstStyle>
          <a:p>
            <a:pPr marL="0" lvl="0" indent="0" algn="ctr">
              <a:buNone/>
            </a:pPr>
            <a:r>
              <a:rPr lang="en-US" noProof="0"/>
              <a:t>Click icon to add picture</a:t>
            </a: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1596928"/>
            <a:ext cx="4810125" cy="3267268"/>
          </a:xfrm>
        </p:spPr>
        <p:txBody>
          <a:bodyPr anchor="ctr"/>
          <a:lstStyle>
            <a:lvl1pPr>
              <a:defRPr sz="6000">
                <a:solidFill>
                  <a:schemeClr val="accent5"/>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3933498" y="4952673"/>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ectangle 16">
            <a:extLst>
              <a:ext uri="{FF2B5EF4-FFF2-40B4-BE49-F238E27FC236}">
                <a16:creationId xmlns:a16="http://schemas.microsoft.com/office/drawing/2014/main" id="{76B43515-5C7A-4125-B76D-8A24D2BBE5EC}"/>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ectangle 17">
            <a:extLst>
              <a:ext uri="{FF2B5EF4-FFF2-40B4-BE49-F238E27FC236}">
                <a16:creationId xmlns:a16="http://schemas.microsoft.com/office/drawing/2014/main" id="{0C9A713B-4176-4C86-9E87-4ADBD6F444FB}"/>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62233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371475" y="3917949"/>
            <a:ext cx="6915150" cy="2268337"/>
          </a:xfrm>
        </p:spPr>
        <p:txBody>
          <a:bodyPr anchor="ctr"/>
          <a:lstStyle>
            <a:lvl1pPr>
              <a:defRPr sz="6000">
                <a:solidFill>
                  <a:schemeClr val="tx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5222179" y="2327274"/>
            <a:ext cx="2176462" cy="1511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Rectangle 25">
            <a:extLst>
              <a:ext uri="{FF2B5EF4-FFF2-40B4-BE49-F238E27FC236}">
                <a16:creationId xmlns:a16="http://schemas.microsoft.com/office/drawing/2014/main" id="{DFA0623C-0B34-4074-8AA0-6428A5AF07A3}"/>
              </a:ext>
            </a:extLst>
          </p:cNvPr>
          <p:cNvSpPr/>
          <p:nvPr userDrawn="1"/>
        </p:nvSpPr>
        <p:spPr>
          <a:xfrm>
            <a:off x="7468839" y="3917949"/>
            <a:ext cx="2176462" cy="228282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32">
            <a:extLst>
              <a:ext uri="{FF2B5EF4-FFF2-40B4-BE49-F238E27FC236}">
                <a16:creationId xmlns:a16="http://schemas.microsoft.com/office/drawing/2014/main" id="{B5D335A5-A601-4D8A-AEF5-F34792FF565A}"/>
              </a:ext>
            </a:extLst>
          </p:cNvPr>
          <p:cNvSpPr>
            <a:spLocks noGrp="1"/>
          </p:cNvSpPr>
          <p:nvPr>
            <p:ph type="pic" sz="quarter" idx="21"/>
          </p:nvPr>
        </p:nvSpPr>
        <p:spPr>
          <a:xfrm>
            <a:off x="371474" y="260351"/>
            <a:ext cx="11520489" cy="5940424"/>
          </a:xfrm>
          <a:custGeom>
            <a:avLst/>
            <a:gdLst>
              <a:gd name="connsiteX0" fmla="*/ 9344026 w 11520489"/>
              <a:gd name="connsiteY0" fmla="*/ 3657598 h 5940424"/>
              <a:gd name="connsiteX1" fmla="*/ 11520489 w 11520489"/>
              <a:gd name="connsiteY1" fmla="*/ 3657598 h 5940424"/>
              <a:gd name="connsiteX2" fmla="*/ 11520489 w 11520489"/>
              <a:gd name="connsiteY2" fmla="*/ 5940424 h 5940424"/>
              <a:gd name="connsiteX3" fmla="*/ 9344026 w 11520489"/>
              <a:gd name="connsiteY3" fmla="*/ 5940424 h 5940424"/>
              <a:gd name="connsiteX4" fmla="*/ 9344026 w 11520489"/>
              <a:gd name="connsiteY4" fmla="*/ 2066924 h 5940424"/>
              <a:gd name="connsiteX5" fmla="*/ 11520489 w 11520489"/>
              <a:gd name="connsiteY5" fmla="*/ 2066924 h 5940424"/>
              <a:gd name="connsiteX6" fmla="*/ 11520489 w 11520489"/>
              <a:gd name="connsiteY6" fmla="*/ 3578224 h 5940424"/>
              <a:gd name="connsiteX7" fmla="*/ 9344026 w 11520489"/>
              <a:gd name="connsiteY7" fmla="*/ 3578224 h 5940424"/>
              <a:gd name="connsiteX8" fmla="*/ 7097365 w 11520489"/>
              <a:gd name="connsiteY8" fmla="*/ 2066924 h 5940424"/>
              <a:gd name="connsiteX9" fmla="*/ 9273828 w 11520489"/>
              <a:gd name="connsiteY9" fmla="*/ 2066924 h 5940424"/>
              <a:gd name="connsiteX10" fmla="*/ 9273828 w 11520489"/>
              <a:gd name="connsiteY10" fmla="*/ 3578224 h 5940424"/>
              <a:gd name="connsiteX11" fmla="*/ 7097365 w 11520489"/>
              <a:gd name="connsiteY11" fmla="*/ 3578224 h 5940424"/>
              <a:gd name="connsiteX12" fmla="*/ 2604044 w 11520489"/>
              <a:gd name="connsiteY12" fmla="*/ 2066923 h 5940424"/>
              <a:gd name="connsiteX13" fmla="*/ 4780506 w 11520489"/>
              <a:gd name="connsiteY13" fmla="*/ 2066923 h 5940424"/>
              <a:gd name="connsiteX14" fmla="*/ 4780506 w 11520489"/>
              <a:gd name="connsiteY14" fmla="*/ 3578222 h 5940424"/>
              <a:gd name="connsiteX15" fmla="*/ 2604044 w 11520489"/>
              <a:gd name="connsiteY15" fmla="*/ 3578222 h 5940424"/>
              <a:gd name="connsiteX16" fmla="*/ 0 w 11520489"/>
              <a:gd name="connsiteY16" fmla="*/ 2066923 h 5940424"/>
              <a:gd name="connsiteX17" fmla="*/ 2533843 w 11520489"/>
              <a:gd name="connsiteY17" fmla="*/ 2066923 h 5940424"/>
              <a:gd name="connsiteX18" fmla="*/ 2533843 w 11520489"/>
              <a:gd name="connsiteY18" fmla="*/ 3578222 h 5940424"/>
              <a:gd name="connsiteX19" fmla="*/ 0 w 11520489"/>
              <a:gd name="connsiteY19" fmla="*/ 3578222 h 5940424"/>
              <a:gd name="connsiteX20" fmla="*/ 2604046 w 11520489"/>
              <a:gd name="connsiteY20" fmla="*/ 0 h 5940424"/>
              <a:gd name="connsiteX21" fmla="*/ 4780509 w 11520489"/>
              <a:gd name="connsiteY21" fmla="*/ 0 h 5940424"/>
              <a:gd name="connsiteX22" fmla="*/ 4780509 w 11520489"/>
              <a:gd name="connsiteY22" fmla="*/ 1987550 h 5940424"/>
              <a:gd name="connsiteX23" fmla="*/ 2604046 w 11520489"/>
              <a:gd name="connsiteY23" fmla="*/ 1987550 h 5940424"/>
              <a:gd name="connsiteX24" fmla="*/ 2 w 11520489"/>
              <a:gd name="connsiteY24" fmla="*/ 0 h 5940424"/>
              <a:gd name="connsiteX25" fmla="*/ 2533845 w 11520489"/>
              <a:gd name="connsiteY25" fmla="*/ 0 h 5940424"/>
              <a:gd name="connsiteX26" fmla="*/ 2533845 w 11520489"/>
              <a:gd name="connsiteY26" fmla="*/ 1987550 h 5940424"/>
              <a:gd name="connsiteX27" fmla="*/ 2 w 11520489"/>
              <a:gd name="connsiteY27" fmla="*/ 1987550 h 5940424"/>
              <a:gd name="connsiteX28" fmla="*/ 7097365 w 11520489"/>
              <a:gd name="connsiteY28" fmla="*/ 0 h 5940424"/>
              <a:gd name="connsiteX29" fmla="*/ 9273828 w 11520489"/>
              <a:gd name="connsiteY29" fmla="*/ 0 h 5940424"/>
              <a:gd name="connsiteX30" fmla="*/ 9273828 w 11520489"/>
              <a:gd name="connsiteY30" fmla="*/ 1987550 h 5940424"/>
              <a:gd name="connsiteX31" fmla="*/ 7097365 w 11520489"/>
              <a:gd name="connsiteY31" fmla="*/ 1987550 h 5940424"/>
              <a:gd name="connsiteX32" fmla="*/ 4850705 w 11520489"/>
              <a:gd name="connsiteY32" fmla="*/ 0 h 5940424"/>
              <a:gd name="connsiteX33" fmla="*/ 7027168 w 11520489"/>
              <a:gd name="connsiteY33" fmla="*/ 0 h 5940424"/>
              <a:gd name="connsiteX34" fmla="*/ 7027168 w 11520489"/>
              <a:gd name="connsiteY34" fmla="*/ 1987550 h 5940424"/>
              <a:gd name="connsiteX35" fmla="*/ 4850705 w 11520489"/>
              <a:gd name="connsiteY35" fmla="*/ 1987550 h 5940424"/>
              <a:gd name="connsiteX36" fmla="*/ 9344025 w 11520489"/>
              <a:gd name="connsiteY36" fmla="*/ 0 h 5940424"/>
              <a:gd name="connsiteX37" fmla="*/ 11520488 w 11520489"/>
              <a:gd name="connsiteY37" fmla="*/ 0 h 5940424"/>
              <a:gd name="connsiteX38" fmla="*/ 11520488 w 11520489"/>
              <a:gd name="connsiteY38" fmla="*/ 1987550 h 5940424"/>
              <a:gd name="connsiteX39" fmla="*/ 9344025 w 11520489"/>
              <a:gd name="connsiteY39" fmla="*/ 1987550 h 5940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520489" h="5940424">
                <a:moveTo>
                  <a:pt x="9344026" y="3657598"/>
                </a:moveTo>
                <a:lnTo>
                  <a:pt x="11520489" y="3657598"/>
                </a:lnTo>
                <a:lnTo>
                  <a:pt x="11520489" y="5940424"/>
                </a:lnTo>
                <a:lnTo>
                  <a:pt x="9344026" y="5940424"/>
                </a:lnTo>
                <a:close/>
                <a:moveTo>
                  <a:pt x="9344026" y="2066924"/>
                </a:moveTo>
                <a:lnTo>
                  <a:pt x="11520489" y="2066924"/>
                </a:lnTo>
                <a:lnTo>
                  <a:pt x="11520489" y="3578224"/>
                </a:lnTo>
                <a:lnTo>
                  <a:pt x="9344026" y="3578224"/>
                </a:lnTo>
                <a:close/>
                <a:moveTo>
                  <a:pt x="7097365" y="2066924"/>
                </a:moveTo>
                <a:lnTo>
                  <a:pt x="9273828" y="2066924"/>
                </a:lnTo>
                <a:lnTo>
                  <a:pt x="9273828" y="3578224"/>
                </a:lnTo>
                <a:lnTo>
                  <a:pt x="7097365" y="3578224"/>
                </a:lnTo>
                <a:close/>
                <a:moveTo>
                  <a:pt x="2604044" y="2066923"/>
                </a:moveTo>
                <a:lnTo>
                  <a:pt x="4780506" y="2066923"/>
                </a:lnTo>
                <a:lnTo>
                  <a:pt x="4780506" y="3578222"/>
                </a:lnTo>
                <a:lnTo>
                  <a:pt x="2604044" y="3578222"/>
                </a:lnTo>
                <a:close/>
                <a:moveTo>
                  <a:pt x="0" y="2066923"/>
                </a:moveTo>
                <a:lnTo>
                  <a:pt x="2533843" y="2066923"/>
                </a:lnTo>
                <a:lnTo>
                  <a:pt x="2533843" y="3578222"/>
                </a:lnTo>
                <a:lnTo>
                  <a:pt x="0" y="3578222"/>
                </a:lnTo>
                <a:close/>
                <a:moveTo>
                  <a:pt x="2604046" y="0"/>
                </a:moveTo>
                <a:lnTo>
                  <a:pt x="4780509" y="0"/>
                </a:lnTo>
                <a:lnTo>
                  <a:pt x="4780509" y="1987550"/>
                </a:lnTo>
                <a:lnTo>
                  <a:pt x="2604046" y="1987550"/>
                </a:lnTo>
                <a:close/>
                <a:moveTo>
                  <a:pt x="2" y="0"/>
                </a:moveTo>
                <a:lnTo>
                  <a:pt x="2533845" y="0"/>
                </a:lnTo>
                <a:lnTo>
                  <a:pt x="2533845" y="1987550"/>
                </a:lnTo>
                <a:lnTo>
                  <a:pt x="2" y="1987550"/>
                </a:lnTo>
                <a:close/>
                <a:moveTo>
                  <a:pt x="7097365" y="0"/>
                </a:moveTo>
                <a:lnTo>
                  <a:pt x="9273828" y="0"/>
                </a:lnTo>
                <a:lnTo>
                  <a:pt x="9273828" y="1987550"/>
                </a:lnTo>
                <a:lnTo>
                  <a:pt x="7097365" y="1987550"/>
                </a:lnTo>
                <a:close/>
                <a:moveTo>
                  <a:pt x="4850705" y="0"/>
                </a:moveTo>
                <a:lnTo>
                  <a:pt x="7027168" y="0"/>
                </a:lnTo>
                <a:lnTo>
                  <a:pt x="7027168" y="1987550"/>
                </a:lnTo>
                <a:lnTo>
                  <a:pt x="4850705" y="1987550"/>
                </a:lnTo>
                <a:close/>
                <a:moveTo>
                  <a:pt x="9344025" y="0"/>
                </a:moveTo>
                <a:lnTo>
                  <a:pt x="11520488" y="0"/>
                </a:lnTo>
                <a:lnTo>
                  <a:pt x="11520488" y="1987550"/>
                </a:lnTo>
                <a:lnTo>
                  <a:pt x="9344025" y="1987550"/>
                </a:lnTo>
                <a:close/>
              </a:path>
            </a:pathLst>
          </a:custGeom>
          <a:solidFill>
            <a:schemeClr val="bg1">
              <a:lumMod val="95000"/>
            </a:schemeClr>
          </a:solidFill>
        </p:spPr>
        <p:txBody>
          <a:bodyPr vert="horz" wrap="square" lIns="91440" tIns="45720" rIns="91440" bIns="45720" rtlCol="0" anchor="t">
            <a:no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883340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497887-B1EF-4184-95F4-276A92D54B8F}"/>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C2FFEDF-1F62-45E5-8000-9689D9DFC4D1}"/>
              </a:ext>
            </a:extLst>
          </p:cNvPr>
          <p:cNvSpPr>
            <a:spLocks noGrp="1"/>
          </p:cNvSpPr>
          <p:nvPr>
            <p:ph type="title"/>
          </p:nvPr>
        </p:nvSpPr>
        <p:spPr>
          <a:xfrm>
            <a:off x="876300" y="4406207"/>
            <a:ext cx="10439400" cy="1175444"/>
          </a:xfrm>
        </p:spPr>
        <p:txBody>
          <a:bodyPr anchor="ctr"/>
          <a:lstStyle>
            <a:lvl1pPr algn="ctr">
              <a:defRPr sz="6000">
                <a:solidFill>
                  <a:schemeClr val="accent1"/>
                </a:solidFill>
              </a:defRPr>
            </a:lvl1pPr>
          </a:lstStyle>
          <a:p>
            <a:r>
              <a:rPr lang="en-US" noProof="0"/>
              <a:t>Click to edit Master title style</a:t>
            </a:r>
          </a:p>
        </p:txBody>
      </p:sp>
      <p:sp>
        <p:nvSpPr>
          <p:cNvPr id="6" name="Slide Number Placeholder 5">
            <a:extLst>
              <a:ext uri="{FF2B5EF4-FFF2-40B4-BE49-F238E27FC236}">
                <a16:creationId xmlns:a16="http://schemas.microsoft.com/office/drawing/2014/main" id="{A8D10129-98D8-456D-9925-F02A38DE1423}"/>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16" name="Rectangle 15">
            <a:extLst>
              <a:ext uri="{FF2B5EF4-FFF2-40B4-BE49-F238E27FC236}">
                <a16:creationId xmlns:a16="http://schemas.microsoft.com/office/drawing/2014/main" id="{A73E3CFC-9652-4E07-82D7-0EC3304CAA1F}"/>
              </a:ext>
            </a:extLst>
          </p:cNvPr>
          <p:cNvSpPr/>
          <p:nvPr userDrawn="1"/>
        </p:nvSpPr>
        <p:spPr>
          <a:xfrm>
            <a:off x="0" y="0"/>
            <a:ext cx="12191999" cy="28479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6">
            <a:extLst>
              <a:ext uri="{FF2B5EF4-FFF2-40B4-BE49-F238E27FC236}">
                <a16:creationId xmlns:a16="http://schemas.microsoft.com/office/drawing/2014/main" id="{230D70C6-13FD-45D4-8FB6-26C56B8FF2D4}"/>
              </a:ext>
            </a:extLst>
          </p:cNvPr>
          <p:cNvSpPr>
            <a:spLocks noGrp="1"/>
          </p:cNvSpPr>
          <p:nvPr>
            <p:ph type="pic" sz="quarter" idx="13"/>
          </p:nvPr>
        </p:nvSpPr>
        <p:spPr>
          <a:xfrm>
            <a:off x="371476" y="260350"/>
            <a:ext cx="11520488" cy="365759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3" name="Rectangle 2">
            <a:extLst>
              <a:ext uri="{FF2B5EF4-FFF2-40B4-BE49-F238E27FC236}">
                <a16:creationId xmlns:a16="http://schemas.microsoft.com/office/drawing/2014/main" id="{E10ED78A-2A17-41C4-9030-D406C56DDF4A}"/>
              </a:ext>
            </a:extLst>
          </p:cNvPr>
          <p:cNvSpPr/>
          <p:nvPr userDrawn="1"/>
        </p:nvSpPr>
        <p:spPr>
          <a:xfrm>
            <a:off x="5795961" y="3914082"/>
            <a:ext cx="600075" cy="29189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4544582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A6C789F-805A-4494-8430-C63414191AC2}"/>
              </a:ext>
            </a:extLst>
          </p:cNvPr>
          <p:cNvSpPr/>
          <p:nvPr userDrawn="1"/>
        </p:nvSpPr>
        <p:spPr>
          <a:xfrm>
            <a:off x="371475" y="1526382"/>
            <a:ext cx="3595688" cy="45624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5A73287-EED0-4EEC-8007-E2C13366027B}"/>
              </a:ext>
            </a:extLst>
          </p:cNvPr>
          <p:cNvSpPr/>
          <p:nvPr userDrawn="1"/>
        </p:nvSpPr>
        <p:spPr>
          <a:xfrm>
            <a:off x="8224838" y="1526382"/>
            <a:ext cx="3595688" cy="45624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581026" y="1724025"/>
            <a:ext cx="314325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8451282" y="1712119"/>
            <a:ext cx="3142800" cy="41910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967163" y="1233488"/>
            <a:ext cx="4257675"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187661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A73287-EED0-4EEC-8007-E2C13366027B}"/>
              </a:ext>
            </a:extLst>
          </p:cNvPr>
          <p:cNvSpPr/>
          <p:nvPr userDrawn="1"/>
        </p:nvSpPr>
        <p:spPr>
          <a:xfrm>
            <a:off x="6200775" y="1233487"/>
            <a:ext cx="5619751" cy="27336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1357414"/>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5757863" cy="24156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1" name="Picture Placeholder 6">
            <a:extLst>
              <a:ext uri="{FF2B5EF4-FFF2-40B4-BE49-F238E27FC236}">
                <a16:creationId xmlns:a16="http://schemas.microsoft.com/office/drawing/2014/main" id="{B9795E85-7B91-41BB-9DF4-A4893AA48FFA}"/>
              </a:ext>
            </a:extLst>
          </p:cNvPr>
          <p:cNvSpPr>
            <a:spLocks noGrp="1"/>
          </p:cNvSpPr>
          <p:nvPr>
            <p:ph type="pic" sz="quarter" idx="14"/>
          </p:nvPr>
        </p:nvSpPr>
        <p:spPr>
          <a:xfrm>
            <a:off x="6200775" y="3967163"/>
            <a:ext cx="5619750" cy="24145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5757863"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48474"/>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101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21508BC1-7ABB-42C8-B268-3C6F4FD455DE}"/>
              </a:ext>
            </a:extLst>
          </p:cNvPr>
          <p:cNvSpPr/>
          <p:nvPr userDrawn="1"/>
        </p:nvSpPr>
        <p:spPr>
          <a:xfrm>
            <a:off x="200025" y="-1"/>
            <a:ext cx="119919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71500" y="0"/>
            <a:ext cx="6034088"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0" name="Rectangle 9">
            <a:extLst>
              <a:ext uri="{FF2B5EF4-FFF2-40B4-BE49-F238E27FC236}">
                <a16:creationId xmlns:a16="http://schemas.microsoft.com/office/drawing/2014/main" id="{F04A5F51-C7E6-44CC-ADF3-1C83AA35D0DC}"/>
              </a:ext>
            </a:extLst>
          </p:cNvPr>
          <p:cNvSpPr/>
          <p:nvPr userDrawn="1"/>
        </p:nvSpPr>
        <p:spPr>
          <a:xfrm>
            <a:off x="0" y="1"/>
            <a:ext cx="371475"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6905625" y="1512889"/>
            <a:ext cx="4986338" cy="3262311"/>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6905625" y="4927600"/>
            <a:ext cx="4986338"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05085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p:txBody>
          <a:body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4DC80855-A1B8-4B65-B6F6-2AA6239EC246}"/>
              </a:ext>
            </a:extLst>
          </p:cNvPr>
          <p:cNvSpPr>
            <a:spLocks noGrp="1"/>
          </p:cNvSpPr>
          <p:nvPr>
            <p:ph type="pic" sz="quarter" idx="13"/>
          </p:nvPr>
        </p:nvSpPr>
        <p:spPr>
          <a:xfrm>
            <a:off x="371475" y="1233488"/>
            <a:ext cx="11520488" cy="2381361"/>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BB372D75-4BAD-4C47-AE7D-0F2711031EEC}"/>
              </a:ext>
            </a:extLst>
          </p:cNvPr>
          <p:cNvSpPr/>
          <p:nvPr userDrawn="1"/>
        </p:nvSpPr>
        <p:spPr>
          <a:xfrm>
            <a:off x="371475" y="3643799"/>
            <a:ext cx="11520488" cy="2733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83054" y="3808206"/>
            <a:ext cx="5255193" cy="240486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622406" y="3808236"/>
            <a:ext cx="5256000" cy="24048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C15E3050-1157-4448-A84E-5AC72FC84A7F}"/>
              </a:ext>
            </a:extLst>
          </p:cNvPr>
          <p:cNvCxnSpPr/>
          <p:nvPr userDrawn="1"/>
        </p:nvCxnSpPr>
        <p:spPr>
          <a:xfrm>
            <a:off x="6131719" y="3774712"/>
            <a:ext cx="0" cy="247184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386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Rectangle 21">
            <a:extLst>
              <a:ext uri="{FF2B5EF4-FFF2-40B4-BE49-F238E27FC236}">
                <a16:creationId xmlns:a16="http://schemas.microsoft.com/office/drawing/2014/main" id="{115DEB4D-1697-4E72-B2BF-F5EA1EF3B009}"/>
              </a:ext>
            </a:extLst>
          </p:cNvPr>
          <p:cNvSpPr/>
          <p:nvPr userDrawn="1"/>
        </p:nvSpPr>
        <p:spPr>
          <a:xfrm>
            <a:off x="7162799" y="3052634"/>
            <a:ext cx="1368533" cy="11301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371475" y="1334424"/>
            <a:ext cx="4448175" cy="1520824"/>
          </a:xfrm>
        </p:spPr>
        <p:txBody>
          <a:bodyPr anchor="b">
            <a:noAutofit/>
          </a:bodyPr>
          <a:lstStyle>
            <a:lvl1pPr>
              <a:defRPr sz="3600"/>
            </a:lvl1pPr>
          </a:lstStyle>
          <a:p>
            <a:r>
              <a:rPr lang="en-US" noProof="0"/>
              <a:t>Click to edit Master title style</a:t>
            </a:r>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3609563" y="3118775"/>
            <a:ext cx="2927311" cy="3081999"/>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371475" y="3118776"/>
            <a:ext cx="2926800" cy="3081922"/>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 name="Picture Placeholder 24">
            <a:extLst>
              <a:ext uri="{FF2B5EF4-FFF2-40B4-BE49-F238E27FC236}">
                <a16:creationId xmlns:a16="http://schemas.microsoft.com/office/drawing/2014/main" id="{84421AF3-217F-49BD-BF47-1140F3F445D8}"/>
              </a:ext>
            </a:extLst>
          </p:cNvPr>
          <p:cNvSpPr>
            <a:spLocks noGrp="1"/>
          </p:cNvSpPr>
          <p:nvPr>
            <p:ph type="pic" sz="quarter" idx="15"/>
          </p:nvPr>
        </p:nvSpPr>
        <p:spPr>
          <a:xfrm>
            <a:off x="4908415" y="-4277"/>
            <a:ext cx="7283585" cy="6204974"/>
          </a:xfrm>
          <a:custGeom>
            <a:avLst/>
            <a:gdLst>
              <a:gd name="connsiteX0" fmla="*/ 4914900 w 7283585"/>
              <a:gd name="connsiteY0" fmla="*/ 4064000 h 6204974"/>
              <a:gd name="connsiteX1" fmla="*/ 7283585 w 7283585"/>
              <a:gd name="connsiteY1" fmla="*/ 4064000 h 6204974"/>
              <a:gd name="connsiteX2" fmla="*/ 7283585 w 7283585"/>
              <a:gd name="connsiteY2" fmla="*/ 6204974 h 6204974"/>
              <a:gd name="connsiteX3" fmla="*/ 4914900 w 7283585"/>
              <a:gd name="connsiteY3" fmla="*/ 6204974 h 6204974"/>
              <a:gd name="connsiteX4" fmla="*/ 4914900 w 7283585"/>
              <a:gd name="connsiteY4" fmla="*/ 2032000 h 6204974"/>
              <a:gd name="connsiteX5" fmla="*/ 7283585 w 7283585"/>
              <a:gd name="connsiteY5" fmla="*/ 2032000 h 6204974"/>
              <a:gd name="connsiteX6" fmla="*/ 7283585 w 7283585"/>
              <a:gd name="connsiteY6" fmla="*/ 3946525 h 6204974"/>
              <a:gd name="connsiteX7" fmla="*/ 4914900 w 7283585"/>
              <a:gd name="connsiteY7" fmla="*/ 3946525 h 6204974"/>
              <a:gd name="connsiteX8" fmla="*/ 2457450 w 7283585"/>
              <a:gd name="connsiteY8" fmla="*/ 2032000 h 6204974"/>
              <a:gd name="connsiteX9" fmla="*/ 4826135 w 7283585"/>
              <a:gd name="connsiteY9" fmla="*/ 2032000 h 6204974"/>
              <a:gd name="connsiteX10" fmla="*/ 4826135 w 7283585"/>
              <a:gd name="connsiteY10" fmla="*/ 3946525 h 6204974"/>
              <a:gd name="connsiteX11" fmla="*/ 2457450 w 7283585"/>
              <a:gd name="connsiteY11" fmla="*/ 3946525 h 6204974"/>
              <a:gd name="connsiteX12" fmla="*/ 0 w 7283585"/>
              <a:gd name="connsiteY12" fmla="*/ 8552 h 6204974"/>
              <a:gd name="connsiteX13" fmla="*/ 2368685 w 7283585"/>
              <a:gd name="connsiteY13" fmla="*/ 8552 h 6204974"/>
              <a:gd name="connsiteX14" fmla="*/ 2368685 w 7283585"/>
              <a:gd name="connsiteY14" fmla="*/ 1923077 h 6204974"/>
              <a:gd name="connsiteX15" fmla="*/ 0 w 7283585"/>
              <a:gd name="connsiteY15" fmla="*/ 1923077 h 6204974"/>
              <a:gd name="connsiteX16" fmla="*/ 2457450 w 7283585"/>
              <a:gd name="connsiteY16" fmla="*/ 4276 h 6204974"/>
              <a:gd name="connsiteX17" fmla="*/ 4826135 w 7283585"/>
              <a:gd name="connsiteY17" fmla="*/ 4276 h 6204974"/>
              <a:gd name="connsiteX18" fmla="*/ 4826135 w 7283585"/>
              <a:gd name="connsiteY18" fmla="*/ 1918801 h 6204974"/>
              <a:gd name="connsiteX19" fmla="*/ 2457450 w 7283585"/>
              <a:gd name="connsiteY19" fmla="*/ 1918801 h 6204974"/>
              <a:gd name="connsiteX20" fmla="*/ 4914900 w 7283585"/>
              <a:gd name="connsiteY20" fmla="*/ 0 h 6204974"/>
              <a:gd name="connsiteX21" fmla="*/ 7283585 w 7283585"/>
              <a:gd name="connsiteY21" fmla="*/ 0 h 6204974"/>
              <a:gd name="connsiteX22" fmla="*/ 7283585 w 7283585"/>
              <a:gd name="connsiteY22" fmla="*/ 1914525 h 6204974"/>
              <a:gd name="connsiteX23" fmla="*/ 4914900 w 7283585"/>
              <a:gd name="connsiteY23" fmla="*/ 1914525 h 620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283585" h="6204974">
                <a:moveTo>
                  <a:pt x="4914900" y="4064000"/>
                </a:moveTo>
                <a:lnTo>
                  <a:pt x="7283585" y="4064000"/>
                </a:lnTo>
                <a:lnTo>
                  <a:pt x="7283585" y="6204974"/>
                </a:lnTo>
                <a:lnTo>
                  <a:pt x="4914900" y="6204974"/>
                </a:lnTo>
                <a:close/>
                <a:moveTo>
                  <a:pt x="4914900" y="2032000"/>
                </a:moveTo>
                <a:lnTo>
                  <a:pt x="7283585" y="2032000"/>
                </a:lnTo>
                <a:lnTo>
                  <a:pt x="7283585" y="3946525"/>
                </a:lnTo>
                <a:lnTo>
                  <a:pt x="4914900" y="3946525"/>
                </a:lnTo>
                <a:close/>
                <a:moveTo>
                  <a:pt x="2457450" y="2032000"/>
                </a:moveTo>
                <a:lnTo>
                  <a:pt x="4826135" y="2032000"/>
                </a:lnTo>
                <a:lnTo>
                  <a:pt x="4826135" y="3946525"/>
                </a:lnTo>
                <a:lnTo>
                  <a:pt x="2457450" y="3946525"/>
                </a:lnTo>
                <a:close/>
                <a:moveTo>
                  <a:pt x="0" y="8552"/>
                </a:moveTo>
                <a:lnTo>
                  <a:pt x="2368685" y="8552"/>
                </a:lnTo>
                <a:lnTo>
                  <a:pt x="2368685" y="1923077"/>
                </a:lnTo>
                <a:lnTo>
                  <a:pt x="0" y="1923077"/>
                </a:lnTo>
                <a:close/>
                <a:moveTo>
                  <a:pt x="2457450" y="4276"/>
                </a:moveTo>
                <a:lnTo>
                  <a:pt x="4826135" y="4276"/>
                </a:lnTo>
                <a:lnTo>
                  <a:pt x="4826135" y="1918801"/>
                </a:lnTo>
                <a:lnTo>
                  <a:pt x="2457450" y="1918801"/>
                </a:lnTo>
                <a:close/>
                <a:moveTo>
                  <a:pt x="4914900" y="0"/>
                </a:moveTo>
                <a:lnTo>
                  <a:pt x="7283585" y="0"/>
                </a:lnTo>
                <a:lnTo>
                  <a:pt x="7283585" y="1914525"/>
                </a:lnTo>
                <a:lnTo>
                  <a:pt x="4914900" y="1914525"/>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noProof="0"/>
              <a:t>Click icon to add picture</a:t>
            </a:r>
            <a:endParaRPr lang="en-US" noProof="0" dirty="0"/>
          </a:p>
        </p:txBody>
      </p:sp>
      <p:sp>
        <p:nvSpPr>
          <p:cNvPr id="20" name="Rectangle 19">
            <a:extLst>
              <a:ext uri="{FF2B5EF4-FFF2-40B4-BE49-F238E27FC236}">
                <a16:creationId xmlns:a16="http://schemas.microsoft.com/office/drawing/2014/main" id="{475378D9-445B-4812-AE73-9B2CF92DCDF1}"/>
              </a:ext>
            </a:extLst>
          </p:cNvPr>
          <p:cNvSpPr/>
          <p:nvPr userDrawn="1"/>
        </p:nvSpPr>
        <p:spPr>
          <a:xfrm>
            <a:off x="6210299" y="2027725"/>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Rectangle 20">
            <a:extLst>
              <a:ext uri="{FF2B5EF4-FFF2-40B4-BE49-F238E27FC236}">
                <a16:creationId xmlns:a16="http://schemas.microsoft.com/office/drawing/2014/main" id="{B569B8CC-B741-4501-A871-F6CC58941F5C}"/>
              </a:ext>
            </a:extLst>
          </p:cNvPr>
          <p:cNvSpPr/>
          <p:nvPr userDrawn="1"/>
        </p:nvSpPr>
        <p:spPr>
          <a:xfrm>
            <a:off x="8661263" y="4055448"/>
            <a:ext cx="1073287" cy="9186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3" name="Straight Connector 22">
            <a:extLst>
              <a:ext uri="{FF2B5EF4-FFF2-40B4-BE49-F238E27FC236}">
                <a16:creationId xmlns:a16="http://schemas.microsoft.com/office/drawing/2014/main" id="{8ED9C5BC-5F16-4DC8-BAA3-30A378B7F5FB}"/>
              </a:ext>
            </a:extLst>
          </p:cNvPr>
          <p:cNvCxnSpPr>
            <a:cxnSpLocks/>
          </p:cNvCxnSpPr>
          <p:nvPr userDrawn="1"/>
        </p:nvCxnSpPr>
        <p:spPr>
          <a:xfrm>
            <a:off x="3452019" y="3106075"/>
            <a:ext cx="0" cy="30947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2F0E9B02-FBE7-4B3F-833A-FCDE146B2DAD}"/>
              </a:ext>
            </a:extLst>
          </p:cNvPr>
          <p:cNvSpPr/>
          <p:nvPr userDrawn="1"/>
        </p:nvSpPr>
        <p:spPr>
          <a:xfrm>
            <a:off x="0" y="1405862"/>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5896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BCBF1-64A6-4051-BC31-B793E99731A6}"/>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icture Placeholder 6">
            <a:extLst>
              <a:ext uri="{FF2B5EF4-FFF2-40B4-BE49-F238E27FC236}">
                <a16:creationId xmlns:a16="http://schemas.microsoft.com/office/drawing/2014/main" id="{73E3AB81-FB3C-492F-8AB9-CFC37EECCEE7}"/>
              </a:ext>
            </a:extLst>
          </p:cNvPr>
          <p:cNvSpPr>
            <a:spLocks noGrp="1"/>
          </p:cNvSpPr>
          <p:nvPr>
            <p:ph type="pic" sz="quarter" idx="13"/>
          </p:nvPr>
        </p:nvSpPr>
        <p:spPr>
          <a:xfrm>
            <a:off x="371475" y="260350"/>
            <a:ext cx="11520488" cy="61214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Rectangle 13">
            <a:extLst>
              <a:ext uri="{FF2B5EF4-FFF2-40B4-BE49-F238E27FC236}">
                <a16:creationId xmlns:a16="http://schemas.microsoft.com/office/drawing/2014/main" id="{BF2C4CC9-6F35-4EBF-857F-EBD298D77347}"/>
              </a:ext>
            </a:extLst>
          </p:cNvPr>
          <p:cNvSpPr/>
          <p:nvPr userDrawn="1"/>
        </p:nvSpPr>
        <p:spPr>
          <a:xfrm>
            <a:off x="1578741"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1D54A23-014A-49B4-9E28-7641C8A4F0C1}"/>
              </a:ext>
            </a:extLst>
          </p:cNvPr>
          <p:cNvSpPr/>
          <p:nvPr userDrawn="1"/>
        </p:nvSpPr>
        <p:spPr>
          <a:xfrm>
            <a:off x="6184487" y="2299953"/>
            <a:ext cx="4420009" cy="30819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3A6AA5-A315-455E-B5C7-E53E3746ED81}"/>
              </a:ext>
            </a:extLst>
          </p:cNvPr>
          <p:cNvSpPr>
            <a:spLocks noGrp="1"/>
          </p:cNvSpPr>
          <p:nvPr>
            <p:ph type="title"/>
          </p:nvPr>
        </p:nvSpPr>
        <p:spPr>
          <a:xfrm>
            <a:off x="1587504" y="1233488"/>
            <a:ext cx="9016993" cy="761076"/>
          </a:xfrm>
        </p:spPr>
        <p:txBody>
          <a:bodyPr anchor="ctr">
            <a:noAutofit/>
          </a:bodyPr>
          <a:lstStyle>
            <a:lvl1pPr algn="ctr">
              <a:defRPr sz="3600"/>
            </a:lvl1pPr>
          </a:lstStyle>
          <a:p>
            <a:r>
              <a:rPr lang="en-US"/>
              <a:t>Click to edit Master title style</a:t>
            </a:r>
            <a:endParaRPr lang="en-US" dirty="0"/>
          </a:p>
        </p:txBody>
      </p:sp>
      <p:sp>
        <p:nvSpPr>
          <p:cNvPr id="7" name="Slide Number Placeholder 6">
            <a:extLst>
              <a:ext uri="{FF2B5EF4-FFF2-40B4-BE49-F238E27FC236}">
                <a16:creationId xmlns:a16="http://schemas.microsoft.com/office/drawing/2014/main" id="{2C182A82-4FBE-4689-B739-692549B4030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Content Placeholder 3">
            <a:extLst>
              <a:ext uri="{FF2B5EF4-FFF2-40B4-BE49-F238E27FC236}">
                <a16:creationId xmlns:a16="http://schemas.microsoft.com/office/drawing/2014/main" id="{23F1116B-C8B0-450D-83F6-49C4ABB22CCD}"/>
              </a:ext>
            </a:extLst>
          </p:cNvPr>
          <p:cNvSpPr>
            <a:spLocks noGrp="1"/>
          </p:cNvSpPr>
          <p:nvPr>
            <p:ph sz="half" idx="2"/>
          </p:nvPr>
        </p:nvSpPr>
        <p:spPr>
          <a:xfrm>
            <a:off x="6328091" y="2424864"/>
            <a:ext cx="4132800" cy="2833200"/>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a:extLst>
              <a:ext uri="{FF2B5EF4-FFF2-40B4-BE49-F238E27FC236}">
                <a16:creationId xmlns:a16="http://schemas.microsoft.com/office/drawing/2014/main" id="{3E60534E-DE82-45F4-8E2E-DA97F169177F}"/>
              </a:ext>
            </a:extLst>
          </p:cNvPr>
          <p:cNvSpPr>
            <a:spLocks noGrp="1"/>
          </p:cNvSpPr>
          <p:nvPr>
            <p:ph sz="half" idx="1"/>
          </p:nvPr>
        </p:nvSpPr>
        <p:spPr>
          <a:xfrm>
            <a:off x="1722820" y="2424864"/>
            <a:ext cx="4131850" cy="2832101"/>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6958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Rectangle 4">
            <a:extLst>
              <a:ext uri="{FF2B5EF4-FFF2-40B4-BE49-F238E27FC236}">
                <a16:creationId xmlns:a16="http://schemas.microsoft.com/office/drawing/2014/main" id="{113E1565-5B33-4914-9800-50B8400266FF}"/>
              </a:ext>
            </a:extLst>
          </p:cNvPr>
          <p:cNvSpPr/>
          <p:nvPr userDrawn="1"/>
        </p:nvSpPr>
        <p:spPr>
          <a:xfrm>
            <a:off x="0" y="0"/>
            <a:ext cx="12191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Picture Placeholder 6">
            <a:extLst>
              <a:ext uri="{FF2B5EF4-FFF2-40B4-BE49-F238E27FC236}">
                <a16:creationId xmlns:a16="http://schemas.microsoft.com/office/drawing/2014/main" id="{DE438B2E-01A6-453B-928D-97D98438168E}"/>
              </a:ext>
            </a:extLst>
          </p:cNvPr>
          <p:cNvSpPr>
            <a:spLocks noGrp="1"/>
          </p:cNvSpPr>
          <p:nvPr>
            <p:ph type="pic" sz="quarter" idx="13"/>
          </p:nvPr>
        </p:nvSpPr>
        <p:spPr>
          <a:xfrm>
            <a:off x="335756" y="260350"/>
            <a:ext cx="11520488"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291105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Picture Placeholder 26">
            <a:extLst>
              <a:ext uri="{FF2B5EF4-FFF2-40B4-BE49-F238E27FC236}">
                <a16:creationId xmlns:a16="http://schemas.microsoft.com/office/drawing/2014/main" id="{404FC023-3732-4036-B4DA-F34DC453036D}"/>
              </a:ext>
            </a:extLst>
          </p:cNvPr>
          <p:cNvSpPr>
            <a:spLocks noGrp="1"/>
          </p:cNvSpPr>
          <p:nvPr>
            <p:ph type="pic" sz="quarter" idx="13"/>
          </p:nvPr>
        </p:nvSpPr>
        <p:spPr>
          <a:xfrm>
            <a:off x="1" y="1"/>
            <a:ext cx="12191999" cy="6857999"/>
          </a:xfrm>
          <a:custGeom>
            <a:avLst/>
            <a:gdLst>
              <a:gd name="connsiteX0" fmla="*/ 9194799 w 12191999"/>
              <a:gd name="connsiteY0" fmla="*/ 4114799 h 6108699"/>
              <a:gd name="connsiteX1" fmla="*/ 12191999 w 12191999"/>
              <a:gd name="connsiteY1" fmla="*/ 4114799 h 6108699"/>
              <a:gd name="connsiteX2" fmla="*/ 12191999 w 12191999"/>
              <a:gd name="connsiteY2" fmla="*/ 6108699 h 6108699"/>
              <a:gd name="connsiteX3" fmla="*/ 9194799 w 12191999"/>
              <a:gd name="connsiteY3" fmla="*/ 6108699 h 6108699"/>
              <a:gd name="connsiteX4" fmla="*/ 6129865 w 12191999"/>
              <a:gd name="connsiteY4" fmla="*/ 4114799 h 6108699"/>
              <a:gd name="connsiteX5" fmla="*/ 9127065 w 12191999"/>
              <a:gd name="connsiteY5" fmla="*/ 4114799 h 6108699"/>
              <a:gd name="connsiteX6" fmla="*/ 9127065 w 12191999"/>
              <a:gd name="connsiteY6" fmla="*/ 6108699 h 6108699"/>
              <a:gd name="connsiteX7" fmla="*/ 6129865 w 12191999"/>
              <a:gd name="connsiteY7" fmla="*/ 6108699 h 6108699"/>
              <a:gd name="connsiteX8" fmla="*/ 3064933 w 12191999"/>
              <a:gd name="connsiteY8" fmla="*/ 4114799 h 6108699"/>
              <a:gd name="connsiteX9" fmla="*/ 6062132 w 12191999"/>
              <a:gd name="connsiteY9" fmla="*/ 4114799 h 6108699"/>
              <a:gd name="connsiteX10" fmla="*/ 6062132 w 12191999"/>
              <a:gd name="connsiteY10" fmla="*/ 6108699 h 6108699"/>
              <a:gd name="connsiteX11" fmla="*/ 3064933 w 12191999"/>
              <a:gd name="connsiteY11" fmla="*/ 6108699 h 6108699"/>
              <a:gd name="connsiteX12" fmla="*/ 0 w 12191999"/>
              <a:gd name="connsiteY12" fmla="*/ 4114799 h 6108699"/>
              <a:gd name="connsiteX13" fmla="*/ 2997200 w 12191999"/>
              <a:gd name="connsiteY13" fmla="*/ 4114799 h 6108699"/>
              <a:gd name="connsiteX14" fmla="*/ 2997200 w 12191999"/>
              <a:gd name="connsiteY14" fmla="*/ 6108699 h 6108699"/>
              <a:gd name="connsiteX15" fmla="*/ 0 w 12191999"/>
              <a:gd name="connsiteY15" fmla="*/ 6108699 h 6108699"/>
              <a:gd name="connsiteX16" fmla="*/ 9194799 w 12191999"/>
              <a:gd name="connsiteY16" fmla="*/ 2057400 h 6108699"/>
              <a:gd name="connsiteX17" fmla="*/ 12191999 w 12191999"/>
              <a:gd name="connsiteY17" fmla="*/ 2057400 h 6108699"/>
              <a:gd name="connsiteX18" fmla="*/ 12191999 w 12191999"/>
              <a:gd name="connsiteY18" fmla="*/ 4051299 h 6108699"/>
              <a:gd name="connsiteX19" fmla="*/ 9194799 w 12191999"/>
              <a:gd name="connsiteY19" fmla="*/ 4051299 h 6108699"/>
              <a:gd name="connsiteX20" fmla="*/ 6129865 w 12191999"/>
              <a:gd name="connsiteY20" fmla="*/ 2057400 h 6108699"/>
              <a:gd name="connsiteX21" fmla="*/ 9127065 w 12191999"/>
              <a:gd name="connsiteY21" fmla="*/ 2057400 h 6108699"/>
              <a:gd name="connsiteX22" fmla="*/ 9127065 w 12191999"/>
              <a:gd name="connsiteY22" fmla="*/ 4051299 h 6108699"/>
              <a:gd name="connsiteX23" fmla="*/ 6129865 w 12191999"/>
              <a:gd name="connsiteY23" fmla="*/ 4051299 h 6108699"/>
              <a:gd name="connsiteX24" fmla="*/ 3064934 w 12191999"/>
              <a:gd name="connsiteY24" fmla="*/ 2057400 h 6108699"/>
              <a:gd name="connsiteX25" fmla="*/ 6062132 w 12191999"/>
              <a:gd name="connsiteY25" fmla="*/ 2057400 h 6108699"/>
              <a:gd name="connsiteX26" fmla="*/ 6062132 w 12191999"/>
              <a:gd name="connsiteY26" fmla="*/ 4051299 h 6108699"/>
              <a:gd name="connsiteX27" fmla="*/ 3064934 w 12191999"/>
              <a:gd name="connsiteY27" fmla="*/ 4051299 h 6108699"/>
              <a:gd name="connsiteX28" fmla="*/ 0 w 12191999"/>
              <a:gd name="connsiteY28" fmla="*/ 2057400 h 6108699"/>
              <a:gd name="connsiteX29" fmla="*/ 2997200 w 12191999"/>
              <a:gd name="connsiteY29" fmla="*/ 2057400 h 6108699"/>
              <a:gd name="connsiteX30" fmla="*/ 2997200 w 12191999"/>
              <a:gd name="connsiteY30" fmla="*/ 4051299 h 6108699"/>
              <a:gd name="connsiteX31" fmla="*/ 0 w 12191999"/>
              <a:gd name="connsiteY31" fmla="*/ 4051299 h 6108699"/>
              <a:gd name="connsiteX32" fmla="*/ 9194799 w 12191999"/>
              <a:gd name="connsiteY32" fmla="*/ 0 h 6108699"/>
              <a:gd name="connsiteX33" fmla="*/ 12191999 w 12191999"/>
              <a:gd name="connsiteY33" fmla="*/ 0 h 6108699"/>
              <a:gd name="connsiteX34" fmla="*/ 12191999 w 12191999"/>
              <a:gd name="connsiteY34" fmla="*/ 1993900 h 6108699"/>
              <a:gd name="connsiteX35" fmla="*/ 9194799 w 12191999"/>
              <a:gd name="connsiteY35" fmla="*/ 1993900 h 6108699"/>
              <a:gd name="connsiteX36" fmla="*/ 6129865 w 12191999"/>
              <a:gd name="connsiteY36" fmla="*/ 0 h 6108699"/>
              <a:gd name="connsiteX37" fmla="*/ 9127065 w 12191999"/>
              <a:gd name="connsiteY37" fmla="*/ 0 h 6108699"/>
              <a:gd name="connsiteX38" fmla="*/ 9127065 w 12191999"/>
              <a:gd name="connsiteY38" fmla="*/ 1993900 h 6108699"/>
              <a:gd name="connsiteX39" fmla="*/ 6129865 w 12191999"/>
              <a:gd name="connsiteY39" fmla="*/ 1993900 h 6108699"/>
              <a:gd name="connsiteX40" fmla="*/ 3064934 w 12191999"/>
              <a:gd name="connsiteY40" fmla="*/ 0 h 6108699"/>
              <a:gd name="connsiteX41" fmla="*/ 6062132 w 12191999"/>
              <a:gd name="connsiteY41" fmla="*/ 0 h 6108699"/>
              <a:gd name="connsiteX42" fmla="*/ 6062132 w 12191999"/>
              <a:gd name="connsiteY42" fmla="*/ 1993900 h 6108699"/>
              <a:gd name="connsiteX43" fmla="*/ 3064934 w 12191999"/>
              <a:gd name="connsiteY43" fmla="*/ 1993900 h 6108699"/>
              <a:gd name="connsiteX44" fmla="*/ 1 w 12191999"/>
              <a:gd name="connsiteY44" fmla="*/ 0 h 6108699"/>
              <a:gd name="connsiteX45" fmla="*/ 2997201 w 12191999"/>
              <a:gd name="connsiteY45" fmla="*/ 0 h 6108699"/>
              <a:gd name="connsiteX46" fmla="*/ 2997201 w 12191999"/>
              <a:gd name="connsiteY46" fmla="*/ 1993900 h 6108699"/>
              <a:gd name="connsiteX47" fmla="*/ 1 w 12191999"/>
              <a:gd name="connsiteY47" fmla="*/ 1993900 h 6108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2191999" h="6108699">
                <a:moveTo>
                  <a:pt x="9194799" y="4114799"/>
                </a:moveTo>
                <a:lnTo>
                  <a:pt x="12191999" y="4114799"/>
                </a:lnTo>
                <a:lnTo>
                  <a:pt x="12191999" y="6108699"/>
                </a:lnTo>
                <a:lnTo>
                  <a:pt x="9194799" y="6108699"/>
                </a:lnTo>
                <a:close/>
                <a:moveTo>
                  <a:pt x="6129865" y="4114799"/>
                </a:moveTo>
                <a:lnTo>
                  <a:pt x="9127065" y="4114799"/>
                </a:lnTo>
                <a:lnTo>
                  <a:pt x="9127065" y="6108699"/>
                </a:lnTo>
                <a:lnTo>
                  <a:pt x="6129865" y="6108699"/>
                </a:lnTo>
                <a:close/>
                <a:moveTo>
                  <a:pt x="3064933" y="4114799"/>
                </a:moveTo>
                <a:lnTo>
                  <a:pt x="6062132" y="4114799"/>
                </a:lnTo>
                <a:lnTo>
                  <a:pt x="6062132" y="6108699"/>
                </a:lnTo>
                <a:lnTo>
                  <a:pt x="3064933" y="6108699"/>
                </a:lnTo>
                <a:close/>
                <a:moveTo>
                  <a:pt x="0" y="4114799"/>
                </a:moveTo>
                <a:lnTo>
                  <a:pt x="2997200" y="4114799"/>
                </a:lnTo>
                <a:lnTo>
                  <a:pt x="2997200" y="6108699"/>
                </a:lnTo>
                <a:lnTo>
                  <a:pt x="0" y="6108699"/>
                </a:lnTo>
                <a:close/>
                <a:moveTo>
                  <a:pt x="9194799" y="2057400"/>
                </a:moveTo>
                <a:lnTo>
                  <a:pt x="12191999" y="2057400"/>
                </a:lnTo>
                <a:lnTo>
                  <a:pt x="12191999" y="4051299"/>
                </a:lnTo>
                <a:lnTo>
                  <a:pt x="9194799" y="4051299"/>
                </a:lnTo>
                <a:close/>
                <a:moveTo>
                  <a:pt x="6129865" y="2057400"/>
                </a:moveTo>
                <a:lnTo>
                  <a:pt x="9127065" y="2057400"/>
                </a:lnTo>
                <a:lnTo>
                  <a:pt x="9127065" y="4051299"/>
                </a:lnTo>
                <a:lnTo>
                  <a:pt x="6129865" y="4051299"/>
                </a:lnTo>
                <a:close/>
                <a:moveTo>
                  <a:pt x="3064934" y="2057400"/>
                </a:moveTo>
                <a:lnTo>
                  <a:pt x="6062132" y="2057400"/>
                </a:lnTo>
                <a:lnTo>
                  <a:pt x="6062132" y="4051299"/>
                </a:lnTo>
                <a:lnTo>
                  <a:pt x="3064934" y="4051299"/>
                </a:lnTo>
                <a:close/>
                <a:moveTo>
                  <a:pt x="0" y="2057400"/>
                </a:moveTo>
                <a:lnTo>
                  <a:pt x="2997200" y="2057400"/>
                </a:lnTo>
                <a:lnTo>
                  <a:pt x="2997200" y="4051299"/>
                </a:lnTo>
                <a:lnTo>
                  <a:pt x="0" y="4051299"/>
                </a:lnTo>
                <a:close/>
                <a:moveTo>
                  <a:pt x="9194799" y="0"/>
                </a:moveTo>
                <a:lnTo>
                  <a:pt x="12191999" y="0"/>
                </a:lnTo>
                <a:lnTo>
                  <a:pt x="12191999" y="1993900"/>
                </a:lnTo>
                <a:lnTo>
                  <a:pt x="9194799" y="1993900"/>
                </a:lnTo>
                <a:close/>
                <a:moveTo>
                  <a:pt x="6129865" y="0"/>
                </a:moveTo>
                <a:lnTo>
                  <a:pt x="9127065" y="0"/>
                </a:lnTo>
                <a:lnTo>
                  <a:pt x="9127065" y="1993900"/>
                </a:lnTo>
                <a:lnTo>
                  <a:pt x="6129865" y="1993900"/>
                </a:lnTo>
                <a:close/>
                <a:moveTo>
                  <a:pt x="3064934" y="0"/>
                </a:moveTo>
                <a:lnTo>
                  <a:pt x="6062132" y="0"/>
                </a:lnTo>
                <a:lnTo>
                  <a:pt x="6062132" y="1993900"/>
                </a:lnTo>
                <a:lnTo>
                  <a:pt x="3064934" y="1993900"/>
                </a:lnTo>
                <a:close/>
                <a:moveTo>
                  <a:pt x="1" y="0"/>
                </a:moveTo>
                <a:lnTo>
                  <a:pt x="2997201" y="0"/>
                </a:lnTo>
                <a:lnTo>
                  <a:pt x="2997201" y="1993900"/>
                </a:lnTo>
                <a:lnTo>
                  <a:pt x="1" y="1993900"/>
                </a:lnTo>
                <a:close/>
              </a:path>
            </a:pathLst>
          </a:custGeom>
          <a:solidFill>
            <a:schemeClr val="bg1">
              <a:lumMod val="95000"/>
            </a:schemeClr>
          </a:solidFill>
        </p:spPr>
        <p:txBody>
          <a:bodyPr vert="horz" wrap="square" lIns="91440" tIns="45720" rIns="91440" bIns="45720" rtlCol="0">
            <a:no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2216092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371475" y="260350"/>
            <a:ext cx="44926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Picture Placeholder 6">
            <a:extLst>
              <a:ext uri="{FF2B5EF4-FFF2-40B4-BE49-F238E27FC236}">
                <a16:creationId xmlns:a16="http://schemas.microsoft.com/office/drawing/2014/main" id="{D9C7DFC2-3A77-4761-A9AF-98963C5CCA07}"/>
              </a:ext>
            </a:extLst>
          </p:cNvPr>
          <p:cNvSpPr>
            <a:spLocks noGrp="1"/>
          </p:cNvSpPr>
          <p:nvPr>
            <p:ph type="pic" sz="quarter" idx="14"/>
          </p:nvPr>
        </p:nvSpPr>
        <p:spPr>
          <a:xfrm>
            <a:off x="4981575" y="260350"/>
            <a:ext cx="2740025"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3F6FD22A-5FDA-45EC-BE49-3C0E30A397B0}"/>
              </a:ext>
            </a:extLst>
          </p:cNvPr>
          <p:cNvSpPr>
            <a:spLocks noGrp="1"/>
          </p:cNvSpPr>
          <p:nvPr>
            <p:ph type="pic" sz="quarter" idx="15"/>
          </p:nvPr>
        </p:nvSpPr>
        <p:spPr>
          <a:xfrm>
            <a:off x="7839076" y="260350"/>
            <a:ext cx="4052888" cy="3803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Picture Placeholder 6">
            <a:extLst>
              <a:ext uri="{FF2B5EF4-FFF2-40B4-BE49-F238E27FC236}">
                <a16:creationId xmlns:a16="http://schemas.microsoft.com/office/drawing/2014/main" id="{B64BDA74-9644-41EB-984D-939D27B60F3F}"/>
              </a:ext>
            </a:extLst>
          </p:cNvPr>
          <p:cNvSpPr>
            <a:spLocks noGrp="1"/>
          </p:cNvSpPr>
          <p:nvPr>
            <p:ph type="pic" sz="quarter" idx="16"/>
          </p:nvPr>
        </p:nvSpPr>
        <p:spPr>
          <a:xfrm>
            <a:off x="7839076" y="4165600"/>
            <a:ext cx="4052888" cy="239553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41144738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1233488"/>
            <a:ext cx="12192001" cy="439102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grpSp>
        <p:nvGrpSpPr>
          <p:cNvPr id="2" name="Group 1">
            <a:extLst>
              <a:ext uri="{FF2B5EF4-FFF2-40B4-BE49-F238E27FC236}">
                <a16:creationId xmlns:a16="http://schemas.microsoft.com/office/drawing/2014/main" id="{18F30468-CC2E-4430-88DD-81D548B988FA}"/>
              </a:ext>
            </a:extLst>
          </p:cNvPr>
          <p:cNvGrpSpPr/>
          <p:nvPr userDrawn="1"/>
        </p:nvGrpSpPr>
        <p:grpSpPr>
          <a:xfrm>
            <a:off x="371474" y="260350"/>
            <a:ext cx="644525" cy="973138"/>
            <a:chOff x="371475" y="671713"/>
            <a:chExt cx="496540" cy="836738"/>
          </a:xfrm>
        </p:grpSpPr>
        <p:sp>
          <p:nvSpPr>
            <p:cNvPr id="8" name="Rectangle 7">
              <a:extLst>
                <a:ext uri="{FF2B5EF4-FFF2-40B4-BE49-F238E27FC236}">
                  <a16:creationId xmlns:a16="http://schemas.microsoft.com/office/drawing/2014/main" id="{BF6F92E0-2218-46A5-A183-84468D9B72A2}"/>
                </a:ext>
              </a:extLst>
            </p:cNvPr>
            <p:cNvSpPr/>
            <p:nvPr userDrawn="1"/>
          </p:nvSpPr>
          <p:spPr>
            <a:xfrm>
              <a:off x="371475" y="1011911"/>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Rectangle 8">
              <a:extLst>
                <a:ext uri="{FF2B5EF4-FFF2-40B4-BE49-F238E27FC236}">
                  <a16:creationId xmlns:a16="http://schemas.microsoft.com/office/drawing/2014/main" id="{9B476586-864B-4C72-91AF-8CF8796C6DE8}"/>
                </a:ext>
              </a:extLst>
            </p:cNvPr>
            <p:cNvSpPr/>
            <p:nvPr userDrawn="1"/>
          </p:nvSpPr>
          <p:spPr>
            <a:xfrm>
              <a:off x="620587" y="671713"/>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0" name="Rectangle 9">
            <a:extLst>
              <a:ext uri="{FF2B5EF4-FFF2-40B4-BE49-F238E27FC236}">
                <a16:creationId xmlns:a16="http://schemas.microsoft.com/office/drawing/2014/main" id="{38B3D026-83A3-4D78-8B11-A20A6F47170C}"/>
              </a:ext>
            </a:extLst>
          </p:cNvPr>
          <p:cNvSpPr/>
          <p:nvPr userDrawn="1"/>
        </p:nvSpPr>
        <p:spPr>
          <a:xfrm>
            <a:off x="10795001" y="5642462"/>
            <a:ext cx="1397000" cy="1215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359956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B4EF4F-0A84-4C50-B171-F044231527B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71FC10-F7C3-4841-A705-B83FDE093009}"/>
              </a:ext>
            </a:extLst>
          </p:cNvPr>
          <p:cNvSpPr/>
          <p:nvPr userDrawn="1"/>
        </p:nvSpPr>
        <p:spPr>
          <a:xfrm>
            <a:off x="9398000" y="0"/>
            <a:ext cx="2793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18957288-25D1-4D25-BECD-5A2E6A888185}"/>
              </a:ext>
            </a:extLst>
          </p:cNvPr>
          <p:cNvSpPr>
            <a:spLocks noGrp="1"/>
          </p:cNvSpPr>
          <p:nvPr>
            <p:ph type="pic" sz="quarter" idx="13"/>
          </p:nvPr>
        </p:nvSpPr>
        <p:spPr>
          <a:xfrm>
            <a:off x="0" y="260350"/>
            <a:ext cx="11891963" cy="6300788"/>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Tree>
    <p:extLst>
      <p:ext uri="{BB962C8B-B14F-4D97-AF65-F5344CB8AC3E}">
        <p14:creationId xmlns:p14="http://schemas.microsoft.com/office/powerpoint/2010/main" val="10350859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2466000"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2892285"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004445"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2892284"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004445"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F36B08A9-4F2C-4D72-A755-CBF0DAD5A4FC}"/>
              </a:ext>
            </a:extLst>
          </p:cNvPr>
          <p:cNvSpPr>
            <a:spLocks noGrp="1"/>
          </p:cNvSpPr>
          <p:nvPr>
            <p:ph type="pic" sz="quarter" idx="14"/>
          </p:nvPr>
        </p:nvSpPr>
        <p:spPr>
          <a:xfrm>
            <a:off x="6151738" y="1233487"/>
            <a:ext cx="246490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8673131"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8673130"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8786099"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8786099"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618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7063827" y="1233488"/>
            <a:ext cx="4828135"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02FAA6CD-8686-4F0E-9F34-3D74AC34027E}"/>
              </a:ext>
            </a:extLst>
          </p:cNvPr>
          <p:cNvSpPr/>
          <p:nvPr userDrawn="1"/>
        </p:nvSpPr>
        <p:spPr>
          <a:xfrm>
            <a:off x="371476" y="1233488"/>
            <a:ext cx="3210339" cy="1271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483636" y="1330963"/>
            <a:ext cx="2986019" cy="1076636"/>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Rectangle 9">
            <a:extLst>
              <a:ext uri="{FF2B5EF4-FFF2-40B4-BE49-F238E27FC236}">
                <a16:creationId xmlns:a16="http://schemas.microsoft.com/office/drawing/2014/main" id="{735AFBAA-25FF-494A-937E-3DFC5F737803}"/>
              </a:ext>
            </a:extLst>
          </p:cNvPr>
          <p:cNvSpPr/>
          <p:nvPr userDrawn="1"/>
        </p:nvSpPr>
        <p:spPr>
          <a:xfrm>
            <a:off x="371475"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483636" y="2623930"/>
            <a:ext cx="2986019" cy="3448880"/>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CD8F79B-BFE6-4B3E-8853-5C61FDFF46D9}"/>
              </a:ext>
            </a:extLst>
          </p:cNvPr>
          <p:cNvSpPr/>
          <p:nvPr userDrawn="1"/>
        </p:nvSpPr>
        <p:spPr>
          <a:xfrm>
            <a:off x="3717652" y="1233488"/>
            <a:ext cx="3210339" cy="12715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33B3569E-E4EC-433C-AFDA-E50961675D8F}"/>
              </a:ext>
            </a:extLst>
          </p:cNvPr>
          <p:cNvSpPr/>
          <p:nvPr userDrawn="1"/>
        </p:nvSpPr>
        <p:spPr>
          <a:xfrm>
            <a:off x="3717651" y="2542916"/>
            <a:ext cx="3210339" cy="3657859"/>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3830620" y="1333189"/>
            <a:ext cx="2984400" cy="1074410"/>
          </a:xfrm>
        </p:spPr>
        <p:txBody>
          <a:bodyPr anchor="ctr"/>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3830620" y="2623930"/>
            <a:ext cx="2984400" cy="344888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58851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436610" y="1779589"/>
            <a:ext cx="5318781" cy="2182811"/>
          </a:xfrm>
        </p:spPr>
        <p:txBody>
          <a:bodyPr anchor="b">
            <a:normAutofit/>
          </a:bodyPr>
          <a:lstStyle>
            <a:lvl1pPr algn="ctr">
              <a:defRPr sz="540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436610" y="4079083"/>
            <a:ext cx="5318781" cy="976311"/>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550443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8" name="Picture Placeholder 6">
            <a:extLst>
              <a:ext uri="{FF2B5EF4-FFF2-40B4-BE49-F238E27FC236}">
                <a16:creationId xmlns:a16="http://schemas.microsoft.com/office/drawing/2014/main" id="{39EF0319-0CF7-4AB8-BE69-FEE9B6C298FE}"/>
              </a:ext>
            </a:extLst>
          </p:cNvPr>
          <p:cNvSpPr>
            <a:spLocks noGrp="1"/>
          </p:cNvSpPr>
          <p:nvPr>
            <p:ph type="pic" sz="quarter" idx="13"/>
          </p:nvPr>
        </p:nvSpPr>
        <p:spPr>
          <a:xfrm>
            <a:off x="371475" y="1233488"/>
            <a:ext cx="11520487" cy="49672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8" y="2910543"/>
            <a:ext cx="5058000"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8" y="3523420"/>
            <a:ext cx="5058000"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895142" y="2910543"/>
            <a:ext cx="5058397"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895142" y="3523420"/>
            <a:ext cx="5058397" cy="2181641"/>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6419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DB43705-0B3F-4F77-A8BB-08EC09D36A56}"/>
              </a:ext>
            </a:extLst>
          </p:cNvPr>
          <p:cNvSpPr/>
          <p:nvPr userDrawn="1"/>
        </p:nvSpPr>
        <p:spPr>
          <a:xfrm>
            <a:off x="0" y="0"/>
            <a:ext cx="12192000" cy="21463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ctr">
              <a:defRPr>
                <a:solidFill>
                  <a:schemeClr val="bg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261797" y="3634443"/>
            <a:ext cx="5630165" cy="518457"/>
          </a:xfrm>
        </p:spPr>
        <p:txBody>
          <a:bodyPr anchor="ctr">
            <a:normAutofit/>
          </a:bodyP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261797" y="4247320"/>
            <a:ext cx="5630165"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371476" y="3634443"/>
            <a:ext cx="5582064" cy="518457"/>
          </a:xfrm>
        </p:spPr>
        <p:txBody>
          <a:bodyPr anchor="ctr"/>
          <a:lstStyle>
            <a:lvl1pPr marL="0" indent="0">
              <a:buNone/>
              <a:defRPr sz="2000" b="1">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371476" y="4247320"/>
            <a:ext cx="5582064" cy="1953455"/>
          </a:xfrm>
        </p:spPr>
        <p:txBody>
          <a:bodyPr>
            <a:normAutofit/>
          </a:bodyPr>
          <a:lstStyle>
            <a:lvl1pPr>
              <a:defRPr sz="1800">
                <a:solidFill>
                  <a:schemeClr val="tx1"/>
                </a:solidFill>
              </a:defRPr>
            </a:lvl1pPr>
            <a:lvl2pPr>
              <a:defRPr sz="1600">
                <a:solidFill>
                  <a:schemeClr val="tx1"/>
                </a:solidFill>
              </a:defRPr>
            </a:lvl2pPr>
            <a:lvl3pPr>
              <a:defRPr sz="1400">
                <a:solidFill>
                  <a:schemeClr val="tx1"/>
                </a:solidFill>
              </a:defRPr>
            </a:lvl3pPr>
            <a:lvl4pPr>
              <a:defRPr sz="12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6">
            <a:extLst>
              <a:ext uri="{FF2B5EF4-FFF2-40B4-BE49-F238E27FC236}">
                <a16:creationId xmlns:a16="http://schemas.microsoft.com/office/drawing/2014/main" id="{16CD8AAD-701B-4F23-AB47-6FC680787135}"/>
              </a:ext>
            </a:extLst>
          </p:cNvPr>
          <p:cNvSpPr>
            <a:spLocks noGrp="1"/>
          </p:cNvSpPr>
          <p:nvPr>
            <p:ph type="pic" sz="quarter" idx="13"/>
          </p:nvPr>
        </p:nvSpPr>
        <p:spPr>
          <a:xfrm>
            <a:off x="371476" y="1593851"/>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6" name="Picture Placeholder 6">
            <a:extLst>
              <a:ext uri="{FF2B5EF4-FFF2-40B4-BE49-F238E27FC236}">
                <a16:creationId xmlns:a16="http://schemas.microsoft.com/office/drawing/2014/main" id="{2B9551A7-E41A-4D0E-925B-71270CA0F339}"/>
              </a:ext>
            </a:extLst>
          </p:cNvPr>
          <p:cNvSpPr>
            <a:spLocks noGrp="1"/>
          </p:cNvSpPr>
          <p:nvPr>
            <p:ph type="pic" sz="quarter" idx="14"/>
          </p:nvPr>
        </p:nvSpPr>
        <p:spPr>
          <a:xfrm>
            <a:off x="6281738" y="1593850"/>
            <a:ext cx="5582064" cy="192956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8154248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90C1024-E4C7-44C6-ADC4-870B3D482C3F}"/>
              </a:ext>
            </a:extLst>
          </p:cNvPr>
          <p:cNvSpPr/>
          <p:nvPr userDrawn="1"/>
        </p:nvSpPr>
        <p:spPr>
          <a:xfrm>
            <a:off x="6441279" y="3761720"/>
            <a:ext cx="5446800" cy="240095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DB43705-0B3F-4F77-A8BB-08EC09D36A56}"/>
              </a:ext>
            </a:extLst>
          </p:cNvPr>
          <p:cNvSpPr/>
          <p:nvPr userDrawn="1"/>
        </p:nvSpPr>
        <p:spPr>
          <a:xfrm>
            <a:off x="371474" y="1271588"/>
            <a:ext cx="5445125" cy="240095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2BA5B3-8B1C-4C1C-B4EB-C9A8AC24AEDE}"/>
              </a:ext>
            </a:extLst>
          </p:cNvPr>
          <p:cNvSpPr>
            <a:spLocks noGrp="1"/>
          </p:cNvSpPr>
          <p:nvPr>
            <p:ph type="title"/>
          </p:nvPr>
        </p:nvSpPr>
        <p:spPr>
          <a:xfrm>
            <a:off x="371475" y="260351"/>
            <a:ext cx="11520487" cy="755649"/>
          </a:xfrm>
        </p:spPr>
        <p:txBody>
          <a:bodyPr/>
          <a:lstStyle>
            <a:lvl1pPr algn="l">
              <a:defRPr>
                <a:solidFill>
                  <a:schemeClr val="tx1"/>
                </a:solidFill>
              </a:defRPr>
            </a:lvl1pPr>
          </a:lstStyle>
          <a:p>
            <a:r>
              <a:rPr lang="en-US"/>
              <a:t>Click to edit Master title style</a:t>
            </a:r>
            <a:endParaRPr lang="en-US" dirty="0"/>
          </a:p>
        </p:txBody>
      </p:sp>
      <p:sp>
        <p:nvSpPr>
          <p:cNvPr id="9" name="Slide Number Placeholder 8">
            <a:extLst>
              <a:ext uri="{FF2B5EF4-FFF2-40B4-BE49-F238E27FC236}">
                <a16:creationId xmlns:a16="http://schemas.microsoft.com/office/drawing/2014/main" id="{6B54C622-8EF1-4AE4-AB25-19D71A5C547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5" name="Text Placeholder 4">
            <a:extLst>
              <a:ext uri="{FF2B5EF4-FFF2-40B4-BE49-F238E27FC236}">
                <a16:creationId xmlns:a16="http://schemas.microsoft.com/office/drawing/2014/main" id="{BA2A6524-3EAC-4E27-BF8E-8F87E480F902}"/>
              </a:ext>
            </a:extLst>
          </p:cNvPr>
          <p:cNvSpPr>
            <a:spLocks noGrp="1"/>
          </p:cNvSpPr>
          <p:nvPr>
            <p:ph type="body" sz="quarter" idx="3"/>
          </p:nvPr>
        </p:nvSpPr>
        <p:spPr>
          <a:xfrm>
            <a:off x="6610169" y="3956706"/>
            <a:ext cx="5109021" cy="518457"/>
          </a:xfrm>
        </p:spPr>
        <p:txBody>
          <a:bodyPr anchor="ctr">
            <a:normAutofit/>
          </a:bodyP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FB94EC-1786-4ACB-B9A8-28216C7AB699}"/>
              </a:ext>
            </a:extLst>
          </p:cNvPr>
          <p:cNvSpPr>
            <a:spLocks noGrp="1"/>
          </p:cNvSpPr>
          <p:nvPr>
            <p:ph sz="quarter" idx="4"/>
          </p:nvPr>
        </p:nvSpPr>
        <p:spPr>
          <a:xfrm>
            <a:off x="6610169" y="4569583"/>
            <a:ext cx="5109021" cy="1412117"/>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9DA658D4-2F70-44A3-A7C3-BF6A1D7BE2A9}"/>
              </a:ext>
            </a:extLst>
          </p:cNvPr>
          <p:cNvSpPr>
            <a:spLocks noGrp="1"/>
          </p:cNvSpPr>
          <p:nvPr>
            <p:ph type="body" idx="1"/>
          </p:nvPr>
        </p:nvSpPr>
        <p:spPr>
          <a:xfrm>
            <a:off x="539836" y="1462743"/>
            <a:ext cx="5108400" cy="518457"/>
          </a:xfrm>
        </p:spPr>
        <p:txBody>
          <a:bodyPr anchor="ctr"/>
          <a:lstStyle>
            <a:lvl1pPr marL="0" indent="0">
              <a:buNone/>
              <a:defRPr sz="20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F57B0C-62A3-4053-936D-9841C7D76D8B}"/>
              </a:ext>
            </a:extLst>
          </p:cNvPr>
          <p:cNvSpPr>
            <a:spLocks noGrp="1"/>
          </p:cNvSpPr>
          <p:nvPr>
            <p:ph sz="half" idx="2"/>
          </p:nvPr>
        </p:nvSpPr>
        <p:spPr>
          <a:xfrm>
            <a:off x="539836" y="2075621"/>
            <a:ext cx="5108400" cy="1391480"/>
          </a:xfrm>
        </p:spPr>
        <p:txBody>
          <a:bodyPr>
            <a:normAutofit/>
          </a:bodyPr>
          <a:lstStyle>
            <a:lvl1pPr>
              <a:defRPr sz="1600">
                <a:solidFill>
                  <a:schemeClr val="bg1"/>
                </a:solidFill>
              </a:defRPr>
            </a:lvl1pPr>
            <a:lvl2pPr>
              <a:defRPr sz="1400">
                <a:solidFill>
                  <a:schemeClr val="bg1"/>
                </a:solidFill>
              </a:defRPr>
            </a:lvl2pPr>
            <a:lvl3pPr>
              <a:defRPr sz="1200">
                <a:solidFill>
                  <a:schemeClr val="bg1"/>
                </a:solidFill>
              </a:defRPr>
            </a:lvl3pPr>
            <a:lvl4pPr>
              <a:defRPr sz="1100">
                <a:solidFill>
                  <a:schemeClr val="bg1"/>
                </a:solidFill>
              </a:defRPr>
            </a:lvl4pPr>
            <a:lvl5pPr>
              <a:defRPr sz="11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6">
            <a:extLst>
              <a:ext uri="{FF2B5EF4-FFF2-40B4-BE49-F238E27FC236}">
                <a16:creationId xmlns:a16="http://schemas.microsoft.com/office/drawing/2014/main" id="{9DFBCB44-5019-402B-BEC3-12F7F5526F0E}"/>
              </a:ext>
            </a:extLst>
          </p:cNvPr>
          <p:cNvSpPr>
            <a:spLocks noGrp="1"/>
          </p:cNvSpPr>
          <p:nvPr>
            <p:ph type="pic" sz="quarter" idx="13"/>
          </p:nvPr>
        </p:nvSpPr>
        <p:spPr>
          <a:xfrm>
            <a:off x="5880101" y="1271588"/>
            <a:ext cx="60120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8" name="Picture Placeholder 6">
            <a:extLst>
              <a:ext uri="{FF2B5EF4-FFF2-40B4-BE49-F238E27FC236}">
                <a16:creationId xmlns:a16="http://schemas.microsoft.com/office/drawing/2014/main" id="{8CD826C9-080C-4638-B261-376BD8B31622}"/>
              </a:ext>
            </a:extLst>
          </p:cNvPr>
          <p:cNvSpPr>
            <a:spLocks noGrp="1"/>
          </p:cNvSpPr>
          <p:nvPr>
            <p:ph type="pic" sz="quarter" idx="14"/>
          </p:nvPr>
        </p:nvSpPr>
        <p:spPr>
          <a:xfrm>
            <a:off x="371475" y="3758268"/>
            <a:ext cx="6011800" cy="240095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5654903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1233488"/>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319837" y="2227263"/>
            <a:ext cx="5572125" cy="3973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7" name="Rectangle 6">
            <a:extLst>
              <a:ext uri="{FF2B5EF4-FFF2-40B4-BE49-F238E27FC236}">
                <a16:creationId xmlns:a16="http://schemas.microsoft.com/office/drawing/2014/main" id="{85661614-E5E5-43DF-A12A-7BE84E58EE3B}"/>
              </a:ext>
            </a:extLst>
          </p:cNvPr>
          <p:cNvSpPr/>
          <p:nvPr userDrawn="1"/>
        </p:nvSpPr>
        <p:spPr>
          <a:xfrm>
            <a:off x="371475" y="5271760"/>
            <a:ext cx="5572125" cy="92901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161B260-71A2-402A-A38D-FE2C484B7F99}"/>
              </a:ext>
            </a:extLst>
          </p:cNvPr>
          <p:cNvSpPr/>
          <p:nvPr userDrawn="1"/>
        </p:nvSpPr>
        <p:spPr>
          <a:xfrm>
            <a:off x="6319836" y="1233488"/>
            <a:ext cx="5572125" cy="9290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534987" y="5380667"/>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483348" y="1342395"/>
            <a:ext cx="5245100" cy="711200"/>
          </a:xfrm>
        </p:spPr>
        <p:txBody>
          <a:bodyPr anchor="ctr">
            <a:noAutofit/>
          </a:bodyPr>
          <a:lstStyle>
            <a:lvl1pPr marL="0" indent="0" algn="ctr">
              <a:buNone/>
              <a:defRPr sz="2400" b="1">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28786417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451739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9" y="164210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F9F3577-4130-4F32-9302-DA8838D30560}"/>
              </a:ext>
            </a:extLst>
          </p:cNvPr>
          <p:cNvSpPr/>
          <p:nvPr userDrawn="1"/>
        </p:nvSpPr>
        <p:spPr>
          <a:xfrm>
            <a:off x="10337800" y="5122548"/>
            <a:ext cx="1854199" cy="17526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571500"/>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2429505"/>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26818698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1932303"/>
            <a:ext cx="12192000" cy="29171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647699" y="1470977"/>
            <a:ext cx="5372097" cy="383984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54748" y="1462403"/>
            <a:ext cx="5372097" cy="3856995"/>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noProof="0"/>
              <a:t>Click icon to add picture</a:t>
            </a:r>
            <a:endParaRPr lang="en-US" noProof="0"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647699" y="5451475"/>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254748" y="591502"/>
            <a:ext cx="5372096"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noProof="0"/>
              <a:t>Add your text here</a:t>
            </a:r>
          </a:p>
        </p:txBody>
      </p:sp>
      <p:grpSp>
        <p:nvGrpSpPr>
          <p:cNvPr id="14" name="Group 13">
            <a:extLst>
              <a:ext uri="{FF2B5EF4-FFF2-40B4-BE49-F238E27FC236}">
                <a16:creationId xmlns:a16="http://schemas.microsoft.com/office/drawing/2014/main" id="{AF4B4D45-80E3-42F8-B437-4182608210C3}"/>
              </a:ext>
            </a:extLst>
          </p:cNvPr>
          <p:cNvGrpSpPr/>
          <p:nvPr userDrawn="1"/>
        </p:nvGrpSpPr>
        <p:grpSpPr>
          <a:xfrm>
            <a:off x="5387974" y="422433"/>
            <a:ext cx="644525" cy="973138"/>
            <a:chOff x="371475" y="671713"/>
            <a:chExt cx="496540" cy="836738"/>
          </a:xfrm>
          <a:solidFill>
            <a:schemeClr val="accent6"/>
          </a:solidFill>
        </p:grpSpPr>
        <p:sp>
          <p:nvSpPr>
            <p:cNvPr id="15" name="Rectangle 14">
              <a:extLst>
                <a:ext uri="{FF2B5EF4-FFF2-40B4-BE49-F238E27FC236}">
                  <a16:creationId xmlns:a16="http://schemas.microsoft.com/office/drawing/2014/main" id="{D670E361-AF23-4722-9250-CCF26B3C5884}"/>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Rectangle 15">
              <a:extLst>
                <a:ext uri="{FF2B5EF4-FFF2-40B4-BE49-F238E27FC236}">
                  <a16:creationId xmlns:a16="http://schemas.microsoft.com/office/drawing/2014/main" id="{BDE16CED-9FCD-4407-99EF-FFBE689DA9F1}"/>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7" name="Group 16">
            <a:extLst>
              <a:ext uri="{FF2B5EF4-FFF2-40B4-BE49-F238E27FC236}">
                <a16:creationId xmlns:a16="http://schemas.microsoft.com/office/drawing/2014/main" id="{FA147081-5AFB-463F-B27C-7A0C4CA0573B}"/>
              </a:ext>
            </a:extLst>
          </p:cNvPr>
          <p:cNvGrpSpPr/>
          <p:nvPr userDrawn="1"/>
        </p:nvGrpSpPr>
        <p:grpSpPr>
          <a:xfrm flipH="1">
            <a:off x="6248401" y="5451475"/>
            <a:ext cx="644525" cy="973138"/>
            <a:chOff x="371475" y="671713"/>
            <a:chExt cx="496540" cy="836738"/>
          </a:xfrm>
          <a:solidFill>
            <a:schemeClr val="accent6"/>
          </a:solidFill>
        </p:grpSpPr>
        <p:sp>
          <p:nvSpPr>
            <p:cNvPr id="18" name="Rectangle 17">
              <a:extLst>
                <a:ext uri="{FF2B5EF4-FFF2-40B4-BE49-F238E27FC236}">
                  <a16:creationId xmlns:a16="http://schemas.microsoft.com/office/drawing/2014/main" id="{AE24567E-B0AE-4E55-A5FB-3019A9598162}"/>
                </a:ext>
              </a:extLst>
            </p:cNvPr>
            <p:cNvSpPr/>
            <p:nvPr userDrawn="1"/>
          </p:nvSpPr>
          <p:spPr>
            <a:xfrm>
              <a:off x="371475" y="1011911"/>
              <a:ext cx="496540" cy="4965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ectangle 18">
              <a:extLst>
                <a:ext uri="{FF2B5EF4-FFF2-40B4-BE49-F238E27FC236}">
                  <a16:creationId xmlns:a16="http://schemas.microsoft.com/office/drawing/2014/main" id="{4918E6C0-B582-4943-9462-FE9740846585}"/>
                </a:ext>
              </a:extLst>
            </p:cNvPr>
            <p:cNvSpPr/>
            <p:nvPr userDrawn="1"/>
          </p:nvSpPr>
          <p:spPr>
            <a:xfrm>
              <a:off x="620587" y="671713"/>
              <a:ext cx="247428" cy="24742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493388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0" y="0"/>
            <a:ext cx="6019200"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172201" y="0"/>
            <a:ext cx="6019799" cy="685800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3037322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65E0AE-C9AC-4E26-B4A4-DDEE620D897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F023CF6-0A85-4867-A5CF-F75DDBC4C20A}"/>
              </a:ext>
            </a:extLst>
          </p:cNvPr>
          <p:cNvSpPr/>
          <p:nvPr userDrawn="1"/>
        </p:nvSpPr>
        <p:spPr>
          <a:xfrm>
            <a:off x="0" y="0"/>
            <a:ext cx="5372096"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Picture Placeholder 6">
            <a:extLst>
              <a:ext uri="{FF2B5EF4-FFF2-40B4-BE49-F238E27FC236}">
                <a16:creationId xmlns:a16="http://schemas.microsoft.com/office/drawing/2014/main" id="{7E138685-E3C5-48A4-8460-3BEDDDEDA6AD}"/>
              </a:ext>
            </a:extLst>
          </p:cNvPr>
          <p:cNvSpPr>
            <a:spLocks noGrp="1"/>
          </p:cNvSpPr>
          <p:nvPr>
            <p:ph type="pic" sz="quarter" idx="13"/>
          </p:nvPr>
        </p:nvSpPr>
        <p:spPr>
          <a:xfrm>
            <a:off x="371475" y="260350"/>
            <a:ext cx="5618153"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20" name="Rectangle 19">
            <a:extLst>
              <a:ext uri="{FF2B5EF4-FFF2-40B4-BE49-F238E27FC236}">
                <a16:creationId xmlns:a16="http://schemas.microsoft.com/office/drawing/2014/main" id="{97E2F46B-C34E-40D3-9D43-BBA43EDFC924}"/>
              </a:ext>
            </a:extLst>
          </p:cNvPr>
          <p:cNvSpPr/>
          <p:nvPr userDrawn="1"/>
        </p:nvSpPr>
        <p:spPr>
          <a:xfrm>
            <a:off x="6819906" y="-18257"/>
            <a:ext cx="5372096" cy="68579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Picture Placeholder 6">
            <a:extLst>
              <a:ext uri="{FF2B5EF4-FFF2-40B4-BE49-F238E27FC236}">
                <a16:creationId xmlns:a16="http://schemas.microsoft.com/office/drawing/2014/main" id="{B6811C8C-D1DA-4EE5-888B-A30D6285BA5D}"/>
              </a:ext>
            </a:extLst>
          </p:cNvPr>
          <p:cNvSpPr>
            <a:spLocks noGrp="1"/>
          </p:cNvSpPr>
          <p:nvPr>
            <p:ph type="pic" sz="quarter" idx="14"/>
          </p:nvPr>
        </p:nvSpPr>
        <p:spPr>
          <a:xfrm>
            <a:off x="6280147" y="260350"/>
            <a:ext cx="5619600" cy="6300787"/>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9" name="Text Placeholder 8">
            <a:extLst>
              <a:ext uri="{FF2B5EF4-FFF2-40B4-BE49-F238E27FC236}">
                <a16:creationId xmlns:a16="http://schemas.microsoft.com/office/drawing/2014/main" id="{B15B70BB-4776-4914-92C9-092579FD6EBE}"/>
              </a:ext>
            </a:extLst>
          </p:cNvPr>
          <p:cNvSpPr>
            <a:spLocks noGrp="1"/>
          </p:cNvSpPr>
          <p:nvPr>
            <p:ph type="body" sz="quarter" idx="15" hasCustomPrompt="1"/>
          </p:nvPr>
        </p:nvSpPr>
        <p:spPr>
          <a:xfrm>
            <a:off x="725351" y="5008563"/>
            <a:ext cx="4910400"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
        <p:nvSpPr>
          <p:cNvPr id="10" name="Text Placeholder 8">
            <a:extLst>
              <a:ext uri="{FF2B5EF4-FFF2-40B4-BE49-F238E27FC236}">
                <a16:creationId xmlns:a16="http://schemas.microsoft.com/office/drawing/2014/main" id="{58899736-796A-4B23-9534-D8784DD9A238}"/>
              </a:ext>
            </a:extLst>
          </p:cNvPr>
          <p:cNvSpPr>
            <a:spLocks noGrp="1"/>
          </p:cNvSpPr>
          <p:nvPr>
            <p:ph type="body" sz="quarter" idx="16" hasCustomPrompt="1"/>
          </p:nvPr>
        </p:nvSpPr>
        <p:spPr>
          <a:xfrm>
            <a:off x="6635593" y="5008563"/>
            <a:ext cx="4908708" cy="711200"/>
          </a:xfrm>
        </p:spPr>
        <p:txBody>
          <a:bodyPr anchor="ctr">
            <a:noAutofit/>
          </a:bodyPr>
          <a:lstStyle>
            <a:lvl1pPr marL="0" indent="0" algn="ctr">
              <a:buNone/>
              <a:defRPr sz="2400" b="1">
                <a:solidFill>
                  <a:schemeClr val="tx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US" dirty="0"/>
              <a:t>Add your text here</a:t>
            </a:r>
          </a:p>
        </p:txBody>
      </p:sp>
    </p:spTree>
    <p:extLst>
      <p:ext uri="{BB962C8B-B14F-4D97-AF65-F5344CB8AC3E}">
        <p14:creationId xmlns:p14="http://schemas.microsoft.com/office/powerpoint/2010/main" val="36337101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6E5460C4-49C1-4270-BC58-5EEBC77615CD}"/>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371475" y="1233488"/>
            <a:ext cx="2776354"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EB5BF167-B9E6-4F02-9FA8-3CA79D552F0E}"/>
              </a:ext>
            </a:extLst>
          </p:cNvPr>
          <p:cNvSpPr/>
          <p:nvPr userDrawn="1"/>
        </p:nvSpPr>
        <p:spPr>
          <a:xfrm>
            <a:off x="3286186" y="1233488"/>
            <a:ext cx="2776354" cy="49672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48694DE-D82B-49DB-8A45-D1DD4C9BCEF1}"/>
              </a:ext>
            </a:extLst>
          </p:cNvPr>
          <p:cNvSpPr/>
          <p:nvPr userDrawn="1"/>
        </p:nvSpPr>
        <p:spPr>
          <a:xfrm>
            <a:off x="6200897" y="1233488"/>
            <a:ext cx="2776354" cy="4967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07C1370-8D38-4641-8D37-30A1218A4372}"/>
              </a:ext>
            </a:extLst>
          </p:cNvPr>
          <p:cNvSpPr/>
          <p:nvPr userDrawn="1"/>
        </p:nvSpPr>
        <p:spPr>
          <a:xfrm>
            <a:off x="9115608" y="1246188"/>
            <a:ext cx="2776354" cy="49672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Straight Connector 28">
            <a:extLst>
              <a:ext uri="{FF2B5EF4-FFF2-40B4-BE49-F238E27FC236}">
                <a16:creationId xmlns:a16="http://schemas.microsoft.com/office/drawing/2014/main" id="{CE3EDDE5-9B23-44D7-8546-0B2365B42B16}"/>
              </a:ext>
            </a:extLst>
          </p:cNvPr>
          <p:cNvCxnSpPr/>
          <p:nvPr userDrawn="1"/>
        </p:nvCxnSpPr>
        <p:spPr>
          <a:xfrm>
            <a:off x="591252"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9D259D5-D3C0-4B60-B2D9-9B6DFFD270D8}"/>
              </a:ext>
            </a:extLst>
          </p:cNvPr>
          <p:cNvCxnSpPr/>
          <p:nvPr userDrawn="1"/>
        </p:nvCxnSpPr>
        <p:spPr>
          <a:xfrm>
            <a:off x="3505963"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710C392-9E34-4640-AC70-210A1B8C47B5}"/>
              </a:ext>
            </a:extLst>
          </p:cNvPr>
          <p:cNvCxnSpPr/>
          <p:nvPr userDrawn="1"/>
        </p:nvCxnSpPr>
        <p:spPr>
          <a:xfrm>
            <a:off x="6420674"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7A92E0B-B060-48FA-A650-36894FF4B216}"/>
              </a:ext>
            </a:extLst>
          </p:cNvPr>
          <p:cNvCxnSpPr/>
          <p:nvPr userDrawn="1"/>
        </p:nvCxnSpPr>
        <p:spPr>
          <a:xfrm>
            <a:off x="9335385" y="3721100"/>
            <a:ext cx="2336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Picture Placeholder 33">
            <a:extLst>
              <a:ext uri="{FF2B5EF4-FFF2-40B4-BE49-F238E27FC236}">
                <a16:creationId xmlns:a16="http://schemas.microsoft.com/office/drawing/2014/main" id="{D9056F2B-EAFD-4A57-BB92-D14816C84DDE}"/>
              </a:ext>
            </a:extLst>
          </p:cNvPr>
          <p:cNvSpPr>
            <a:spLocks noGrp="1"/>
          </p:cNvSpPr>
          <p:nvPr>
            <p:ph type="pic" sz="quarter" idx="13"/>
          </p:nvPr>
        </p:nvSpPr>
        <p:spPr>
          <a:xfrm>
            <a:off x="876300"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5" name="Picture Placeholder 33">
            <a:extLst>
              <a:ext uri="{FF2B5EF4-FFF2-40B4-BE49-F238E27FC236}">
                <a16:creationId xmlns:a16="http://schemas.microsoft.com/office/drawing/2014/main" id="{E65006DE-F797-4019-BB72-F484F9FE7E58}"/>
              </a:ext>
            </a:extLst>
          </p:cNvPr>
          <p:cNvSpPr>
            <a:spLocks noGrp="1"/>
          </p:cNvSpPr>
          <p:nvPr>
            <p:ph type="pic" sz="quarter" idx="14"/>
          </p:nvPr>
        </p:nvSpPr>
        <p:spPr>
          <a:xfrm>
            <a:off x="3829813"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6" name="Picture Placeholder 33">
            <a:extLst>
              <a:ext uri="{FF2B5EF4-FFF2-40B4-BE49-F238E27FC236}">
                <a16:creationId xmlns:a16="http://schemas.microsoft.com/office/drawing/2014/main" id="{0947D252-5545-4406-8764-B7712464DA56}"/>
              </a:ext>
            </a:extLst>
          </p:cNvPr>
          <p:cNvSpPr>
            <a:spLocks noGrp="1"/>
          </p:cNvSpPr>
          <p:nvPr>
            <p:ph type="pic" sz="quarter" idx="15"/>
          </p:nvPr>
        </p:nvSpPr>
        <p:spPr>
          <a:xfrm>
            <a:off x="6744524" y="1739900"/>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38" name="Picture Placeholder 33">
            <a:extLst>
              <a:ext uri="{FF2B5EF4-FFF2-40B4-BE49-F238E27FC236}">
                <a16:creationId xmlns:a16="http://schemas.microsoft.com/office/drawing/2014/main" id="{DD89F80C-C1D7-4F63-BAD2-F4EE1F9A162F}"/>
              </a:ext>
            </a:extLst>
          </p:cNvPr>
          <p:cNvSpPr>
            <a:spLocks noGrp="1"/>
          </p:cNvSpPr>
          <p:nvPr>
            <p:ph type="pic" sz="quarter" idx="17"/>
          </p:nvPr>
        </p:nvSpPr>
        <p:spPr>
          <a:xfrm>
            <a:off x="9659235" y="4263232"/>
            <a:ext cx="1689100" cy="1397000"/>
          </a:xfrm>
        </p:spPr>
        <p:txBody>
          <a:bodyPr/>
          <a:lstStyle>
            <a:lvl1pPr marL="0" indent="0" algn="ctr">
              <a:buNone/>
              <a:defRPr>
                <a:solidFill>
                  <a:schemeClr val="bg1"/>
                </a:solidFill>
              </a:defRPr>
            </a:lvl1pPr>
          </a:lstStyle>
          <a:p>
            <a:r>
              <a:rPr lang="en-US"/>
              <a:t>Click icon to add picture</a:t>
            </a:r>
            <a:endParaRPr lang="en-US" dirty="0"/>
          </a:p>
        </p:txBody>
      </p:sp>
      <p:sp>
        <p:nvSpPr>
          <p:cNvPr id="40" name="Text Placeholder 39">
            <a:extLst>
              <a:ext uri="{FF2B5EF4-FFF2-40B4-BE49-F238E27FC236}">
                <a16:creationId xmlns:a16="http://schemas.microsoft.com/office/drawing/2014/main" id="{08BBFEC8-B6BE-4768-9284-26D98C06FFC4}"/>
              </a:ext>
            </a:extLst>
          </p:cNvPr>
          <p:cNvSpPr>
            <a:spLocks noGrp="1"/>
          </p:cNvSpPr>
          <p:nvPr>
            <p:ph type="body" sz="quarter" idx="18" hasCustomPrompt="1"/>
          </p:nvPr>
        </p:nvSpPr>
        <p:spPr>
          <a:xfrm>
            <a:off x="590550"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D12C79C2-427D-418B-8FFA-C27D8F2C986B}"/>
              </a:ext>
            </a:extLst>
          </p:cNvPr>
          <p:cNvSpPr>
            <a:spLocks noGrp="1"/>
          </p:cNvSpPr>
          <p:nvPr>
            <p:ph type="body" sz="quarter" idx="19" hasCustomPrompt="1"/>
          </p:nvPr>
        </p:nvSpPr>
        <p:spPr>
          <a:xfrm>
            <a:off x="3505963"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0FD568C4-A06D-4A56-B7D6-AF338F5C329A}"/>
              </a:ext>
            </a:extLst>
          </p:cNvPr>
          <p:cNvSpPr>
            <a:spLocks noGrp="1"/>
          </p:cNvSpPr>
          <p:nvPr>
            <p:ph type="body" sz="quarter" idx="20" hasCustomPrompt="1"/>
          </p:nvPr>
        </p:nvSpPr>
        <p:spPr>
          <a:xfrm>
            <a:off x="6420674" y="3949700"/>
            <a:ext cx="2336800" cy="1854200"/>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Text Placeholder 39">
            <a:extLst>
              <a:ext uri="{FF2B5EF4-FFF2-40B4-BE49-F238E27FC236}">
                <a16:creationId xmlns:a16="http://schemas.microsoft.com/office/drawing/2014/main" id="{76B41443-1233-4172-B61C-7CC516D88802}"/>
              </a:ext>
            </a:extLst>
          </p:cNvPr>
          <p:cNvSpPr>
            <a:spLocks noGrp="1"/>
          </p:cNvSpPr>
          <p:nvPr>
            <p:ph type="body" sz="quarter" idx="21" hasCustomPrompt="1"/>
          </p:nvPr>
        </p:nvSpPr>
        <p:spPr>
          <a:xfrm>
            <a:off x="9335385" y="1595835"/>
            <a:ext cx="2336800" cy="1854200"/>
          </a:xfrm>
        </p:spPr>
        <p:txBody>
          <a:bodyPr anchor="b">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1080789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B607F24-5B01-4964-9736-E876BC347E55}"/>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6168473" cy="758824"/>
          </a:xfrm>
        </p:spPr>
        <p:txBody>
          <a:bodyPr/>
          <a:lstStyle/>
          <a:p>
            <a:r>
              <a:rPr lang="en-US"/>
              <a:t>Click to edit Master title style</a:t>
            </a:r>
            <a:endParaRPr lang="en-US" dirty="0"/>
          </a:p>
        </p:txBody>
      </p:sp>
      <p:sp>
        <p:nvSpPr>
          <p:cNvPr id="24" name="Rectangle 23">
            <a:extLst>
              <a:ext uri="{FF2B5EF4-FFF2-40B4-BE49-F238E27FC236}">
                <a16:creationId xmlns:a16="http://schemas.microsoft.com/office/drawing/2014/main" id="{E2950CCA-59F9-4C47-A5BA-294E9EDCBABE}"/>
              </a:ext>
            </a:extLst>
          </p:cNvPr>
          <p:cNvSpPr/>
          <p:nvPr userDrawn="1"/>
        </p:nvSpPr>
        <p:spPr>
          <a:xfrm>
            <a:off x="6769101" y="0"/>
            <a:ext cx="2711082"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44232AA-36A1-4A85-8868-9D12848EB106}"/>
              </a:ext>
            </a:extLst>
          </p:cNvPr>
          <p:cNvSpPr/>
          <p:nvPr userDrawn="1"/>
        </p:nvSpPr>
        <p:spPr>
          <a:xfrm>
            <a:off x="9480918" y="2286000"/>
            <a:ext cx="2711082"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B045D93-056D-486E-A634-890ECB9AF9C2}"/>
              </a:ext>
            </a:extLst>
          </p:cNvPr>
          <p:cNvSpPr/>
          <p:nvPr userDrawn="1"/>
        </p:nvSpPr>
        <p:spPr>
          <a:xfrm>
            <a:off x="6769100" y="4572000"/>
            <a:ext cx="2711082" cy="2286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67CD5E4-19A9-4EFD-BBF1-2B1FBC9BB9BD}"/>
              </a:ext>
            </a:extLst>
          </p:cNvPr>
          <p:cNvSpPr/>
          <p:nvPr userDrawn="1"/>
        </p:nvSpPr>
        <p:spPr>
          <a:xfrm>
            <a:off x="9480918" y="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AA533582-AC3E-4F3B-9602-085EB97AD294}"/>
              </a:ext>
            </a:extLst>
          </p:cNvPr>
          <p:cNvSpPr/>
          <p:nvPr userDrawn="1"/>
        </p:nvSpPr>
        <p:spPr>
          <a:xfrm>
            <a:off x="6768364" y="2286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CF0B1BD9-4AC2-4549-9001-383664C7F224}"/>
              </a:ext>
            </a:extLst>
          </p:cNvPr>
          <p:cNvSpPr/>
          <p:nvPr userDrawn="1"/>
        </p:nvSpPr>
        <p:spPr>
          <a:xfrm>
            <a:off x="9480918" y="4572000"/>
            <a:ext cx="2711082" cy="228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Isosceles Triangle 3">
            <a:extLst>
              <a:ext uri="{FF2B5EF4-FFF2-40B4-BE49-F238E27FC236}">
                <a16:creationId xmlns:a16="http://schemas.microsoft.com/office/drawing/2014/main" id="{32B2DC05-AAD7-458D-B737-BE8CCA1FFA99}"/>
              </a:ext>
            </a:extLst>
          </p:cNvPr>
          <p:cNvSpPr/>
          <p:nvPr userDrawn="1"/>
        </p:nvSpPr>
        <p:spPr>
          <a:xfrm rot="5400000">
            <a:off x="9422986" y="1050373"/>
            <a:ext cx="298174" cy="18525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Isosceles Triangle 38">
            <a:extLst>
              <a:ext uri="{FF2B5EF4-FFF2-40B4-BE49-F238E27FC236}">
                <a16:creationId xmlns:a16="http://schemas.microsoft.com/office/drawing/2014/main" id="{E423C01B-EB10-48EF-8F1C-C2A7E1923E3E}"/>
              </a:ext>
            </a:extLst>
          </p:cNvPr>
          <p:cNvSpPr/>
          <p:nvPr userDrawn="1"/>
        </p:nvSpPr>
        <p:spPr>
          <a:xfrm rot="16200000">
            <a:off x="9238100" y="3336373"/>
            <a:ext cx="298174" cy="18525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Isosceles Triangle 43">
            <a:extLst>
              <a:ext uri="{FF2B5EF4-FFF2-40B4-BE49-F238E27FC236}">
                <a16:creationId xmlns:a16="http://schemas.microsoft.com/office/drawing/2014/main" id="{BB0D5D5D-BB46-489A-A006-03E52FDA0AB6}"/>
              </a:ext>
            </a:extLst>
          </p:cNvPr>
          <p:cNvSpPr/>
          <p:nvPr userDrawn="1"/>
        </p:nvSpPr>
        <p:spPr>
          <a:xfrm rot="5400000">
            <a:off x="9422986" y="5622373"/>
            <a:ext cx="298174" cy="18525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Picture Placeholder 33">
            <a:extLst>
              <a:ext uri="{FF2B5EF4-FFF2-40B4-BE49-F238E27FC236}">
                <a16:creationId xmlns:a16="http://schemas.microsoft.com/office/drawing/2014/main" id="{2D0DCA06-9544-45C9-BE22-EBB853AE757C}"/>
              </a:ext>
            </a:extLst>
          </p:cNvPr>
          <p:cNvSpPr>
            <a:spLocks noGrp="1"/>
          </p:cNvSpPr>
          <p:nvPr>
            <p:ph type="pic" sz="quarter" idx="13"/>
          </p:nvPr>
        </p:nvSpPr>
        <p:spPr>
          <a:xfrm>
            <a:off x="10133588" y="561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21403A13-F195-405D-B352-4B77969E358B}"/>
              </a:ext>
            </a:extLst>
          </p:cNvPr>
          <p:cNvSpPr>
            <a:spLocks noGrp="1"/>
          </p:cNvSpPr>
          <p:nvPr>
            <p:ph type="pic" sz="quarter" idx="14"/>
          </p:nvPr>
        </p:nvSpPr>
        <p:spPr>
          <a:xfrm>
            <a:off x="7421034" y="2847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7" name="Picture Placeholder 33">
            <a:extLst>
              <a:ext uri="{FF2B5EF4-FFF2-40B4-BE49-F238E27FC236}">
                <a16:creationId xmlns:a16="http://schemas.microsoft.com/office/drawing/2014/main" id="{390C9BE2-4328-41D9-82FB-F6FEE7026C55}"/>
              </a:ext>
            </a:extLst>
          </p:cNvPr>
          <p:cNvSpPr>
            <a:spLocks noGrp="1"/>
          </p:cNvSpPr>
          <p:nvPr>
            <p:ph type="pic" sz="quarter" idx="15"/>
          </p:nvPr>
        </p:nvSpPr>
        <p:spPr>
          <a:xfrm>
            <a:off x="10133588" y="5133678"/>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6168473" cy="562451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Text Placeholder 39">
            <a:extLst>
              <a:ext uri="{FF2B5EF4-FFF2-40B4-BE49-F238E27FC236}">
                <a16:creationId xmlns:a16="http://schemas.microsoft.com/office/drawing/2014/main" id="{1EE624A7-7FE4-44DC-B710-D995C25C9CEA}"/>
              </a:ext>
            </a:extLst>
          </p:cNvPr>
          <p:cNvSpPr>
            <a:spLocks noGrp="1"/>
          </p:cNvSpPr>
          <p:nvPr>
            <p:ph type="body" sz="quarter" idx="18" hasCustomPrompt="1"/>
          </p:nvPr>
        </p:nvSpPr>
        <p:spPr>
          <a:xfrm>
            <a:off x="6956242" y="215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8" name="Text Placeholder 39">
            <a:extLst>
              <a:ext uri="{FF2B5EF4-FFF2-40B4-BE49-F238E27FC236}">
                <a16:creationId xmlns:a16="http://schemas.microsoft.com/office/drawing/2014/main" id="{34CC27D1-7AB7-4922-81C5-41E9C01BAAE1}"/>
              </a:ext>
            </a:extLst>
          </p:cNvPr>
          <p:cNvSpPr>
            <a:spLocks noGrp="1"/>
          </p:cNvSpPr>
          <p:nvPr>
            <p:ph type="body" sz="quarter" idx="19" hasCustomPrompt="1"/>
          </p:nvPr>
        </p:nvSpPr>
        <p:spPr>
          <a:xfrm>
            <a:off x="9668059" y="2501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19" name="Text Placeholder 39">
            <a:extLst>
              <a:ext uri="{FF2B5EF4-FFF2-40B4-BE49-F238E27FC236}">
                <a16:creationId xmlns:a16="http://schemas.microsoft.com/office/drawing/2014/main" id="{03F0CFEB-33B8-47FE-BC44-44AF273543D5}"/>
              </a:ext>
            </a:extLst>
          </p:cNvPr>
          <p:cNvSpPr>
            <a:spLocks noGrp="1"/>
          </p:cNvSpPr>
          <p:nvPr>
            <p:ph type="body" sz="quarter" idx="20" hasCustomPrompt="1"/>
          </p:nvPr>
        </p:nvSpPr>
        <p:spPr>
          <a:xfrm>
            <a:off x="6956241" y="4787900"/>
            <a:ext cx="2336800" cy="1854200"/>
          </a:xfrm>
        </p:spPr>
        <p:txBody>
          <a:bodyPr anchor="ct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2014259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D1A59197-7C21-44E6-8A97-DE0ABD1E6909}"/>
              </a:ext>
            </a:extLst>
          </p:cNvPr>
          <p:cNvSpPr/>
          <p:nvPr userDrawn="1"/>
        </p:nvSpPr>
        <p:spPr>
          <a:xfrm>
            <a:off x="0" y="0"/>
            <a:ext cx="64135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5016500" y="472281"/>
            <a:ext cx="7175500" cy="591343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p:nvPr>
        </p:nvSpPr>
        <p:spPr>
          <a:xfrm>
            <a:off x="371476" y="1779589"/>
            <a:ext cx="4416424" cy="2182811"/>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p:ph type="subTitle" idx="1"/>
          </p:nvPr>
        </p:nvSpPr>
        <p:spPr>
          <a:xfrm>
            <a:off x="371476" y="4079083"/>
            <a:ext cx="4416424" cy="976311"/>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C1626B81-8882-4179-8C3A-BEA9BBEF2A62}"/>
              </a:ext>
            </a:extLst>
          </p:cNvPr>
          <p:cNvSpPr/>
          <p:nvPr userDrawn="1"/>
        </p:nvSpPr>
        <p:spPr>
          <a:xfrm>
            <a:off x="5021263" y="368300"/>
            <a:ext cx="3159760" cy="1166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48364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5" y="1233488"/>
            <a:ext cx="11520487" cy="304975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20" name="Picture Placeholder 33">
            <a:extLst>
              <a:ext uri="{FF2B5EF4-FFF2-40B4-BE49-F238E27FC236}">
                <a16:creationId xmlns:a16="http://schemas.microsoft.com/office/drawing/2014/main" id="{917F3183-F8DC-409E-BDAF-E3190E5CC10A}"/>
              </a:ext>
            </a:extLst>
          </p:cNvPr>
          <p:cNvSpPr>
            <a:spLocks noGrp="1"/>
          </p:cNvSpPr>
          <p:nvPr>
            <p:ph type="pic" sz="quarter" idx="13"/>
          </p:nvPr>
        </p:nvSpPr>
        <p:spPr>
          <a:xfrm>
            <a:off x="1466711"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5" name="Picture Placeholder 33">
            <a:extLst>
              <a:ext uri="{FF2B5EF4-FFF2-40B4-BE49-F238E27FC236}">
                <a16:creationId xmlns:a16="http://schemas.microsoft.com/office/drawing/2014/main" id="{8DCF90EE-8A0F-46BB-A8EC-27CB7826EB0D}"/>
              </a:ext>
            </a:extLst>
          </p:cNvPr>
          <p:cNvSpPr>
            <a:spLocks noGrp="1"/>
          </p:cNvSpPr>
          <p:nvPr>
            <p:ph type="pic" sz="quarter" idx="17"/>
          </p:nvPr>
        </p:nvSpPr>
        <p:spPr>
          <a:xfrm>
            <a:off x="4108135"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6" name="Picture Placeholder 33">
            <a:extLst>
              <a:ext uri="{FF2B5EF4-FFF2-40B4-BE49-F238E27FC236}">
                <a16:creationId xmlns:a16="http://schemas.microsoft.com/office/drawing/2014/main" id="{4B6BCE84-A7A7-4701-966F-9F969C523C51}"/>
              </a:ext>
            </a:extLst>
          </p:cNvPr>
          <p:cNvSpPr>
            <a:spLocks noGrp="1"/>
          </p:cNvSpPr>
          <p:nvPr>
            <p:ph type="pic" sz="quarter" idx="18"/>
          </p:nvPr>
        </p:nvSpPr>
        <p:spPr>
          <a:xfrm>
            <a:off x="674955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27" name="Picture Placeholder 33">
            <a:extLst>
              <a:ext uri="{FF2B5EF4-FFF2-40B4-BE49-F238E27FC236}">
                <a16:creationId xmlns:a16="http://schemas.microsoft.com/office/drawing/2014/main" id="{2F810615-16AA-4D3F-93BB-1074BABE1234}"/>
              </a:ext>
            </a:extLst>
          </p:cNvPr>
          <p:cNvSpPr>
            <a:spLocks noGrp="1"/>
          </p:cNvSpPr>
          <p:nvPr>
            <p:ph type="pic" sz="quarter" idx="19"/>
          </p:nvPr>
        </p:nvSpPr>
        <p:spPr>
          <a:xfrm>
            <a:off x="9435088" y="2999731"/>
            <a:ext cx="1405742" cy="1162644"/>
          </a:xfrm>
        </p:spPr>
        <p:txBody>
          <a:bodyPr>
            <a:normAutofit/>
          </a:bodyPr>
          <a:lstStyle>
            <a:lvl1pPr marL="0" indent="0" algn="ctr">
              <a:buNone/>
              <a:defRPr sz="2000">
                <a:solidFill>
                  <a:schemeClr val="tx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9E999B4-BC91-4EF5-915C-59E58E141134}"/>
              </a:ext>
            </a:extLst>
          </p:cNvPr>
          <p:cNvSpPr/>
          <p:nvPr userDrawn="1"/>
        </p:nvSpPr>
        <p:spPr>
          <a:xfrm>
            <a:off x="979920" y="4514247"/>
            <a:ext cx="2379325" cy="1686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E3D72D1-545E-4FA9-B18F-DBE257DA9472}"/>
              </a:ext>
            </a:extLst>
          </p:cNvPr>
          <p:cNvSpPr/>
          <p:nvPr userDrawn="1"/>
        </p:nvSpPr>
        <p:spPr>
          <a:xfrm>
            <a:off x="3621344" y="4514247"/>
            <a:ext cx="2379325" cy="16865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A1FF2C74-7F94-4D15-9530-4844CA0ABABA}"/>
              </a:ext>
            </a:extLst>
          </p:cNvPr>
          <p:cNvSpPr/>
          <p:nvPr userDrawn="1"/>
        </p:nvSpPr>
        <p:spPr>
          <a:xfrm>
            <a:off x="6262766" y="4514247"/>
            <a:ext cx="2379325" cy="168652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65048BF-5755-467D-94DA-799CD1A9ED70}"/>
              </a:ext>
            </a:extLst>
          </p:cNvPr>
          <p:cNvSpPr/>
          <p:nvPr userDrawn="1"/>
        </p:nvSpPr>
        <p:spPr>
          <a:xfrm>
            <a:off x="8904188" y="4514247"/>
            <a:ext cx="2379325" cy="1686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 Placeholder 39">
            <a:extLst>
              <a:ext uri="{FF2B5EF4-FFF2-40B4-BE49-F238E27FC236}">
                <a16:creationId xmlns:a16="http://schemas.microsoft.com/office/drawing/2014/main" id="{3C8488B4-AC1B-43A6-A416-3F5BC72456F9}"/>
              </a:ext>
            </a:extLst>
          </p:cNvPr>
          <p:cNvSpPr>
            <a:spLocks noGrp="1"/>
          </p:cNvSpPr>
          <p:nvPr>
            <p:ph type="body" sz="quarter" idx="20" hasCustomPrompt="1"/>
          </p:nvPr>
        </p:nvSpPr>
        <p:spPr>
          <a:xfrm>
            <a:off x="1091465"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950DB978-3832-472D-9958-42D6A712EA6B}"/>
              </a:ext>
            </a:extLst>
          </p:cNvPr>
          <p:cNvSpPr>
            <a:spLocks noGrp="1"/>
          </p:cNvSpPr>
          <p:nvPr>
            <p:ph type="body" sz="quarter" idx="21" hasCustomPrompt="1"/>
          </p:nvPr>
        </p:nvSpPr>
        <p:spPr>
          <a:xfrm>
            <a:off x="3732888"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7A9C8821-D3DD-40C3-83BD-38D190405711}"/>
              </a:ext>
            </a:extLst>
          </p:cNvPr>
          <p:cNvSpPr>
            <a:spLocks noGrp="1"/>
          </p:cNvSpPr>
          <p:nvPr>
            <p:ph type="body" sz="quarter" idx="22" hasCustomPrompt="1"/>
          </p:nvPr>
        </p:nvSpPr>
        <p:spPr>
          <a:xfrm>
            <a:off x="6374310"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C3FC554A-BF67-40BD-BD4F-B2EA17BBDBC1}"/>
              </a:ext>
            </a:extLst>
          </p:cNvPr>
          <p:cNvSpPr>
            <a:spLocks noGrp="1"/>
          </p:cNvSpPr>
          <p:nvPr>
            <p:ph type="body" sz="quarter" idx="23" hasCustomPrompt="1"/>
          </p:nvPr>
        </p:nvSpPr>
        <p:spPr>
          <a:xfrm>
            <a:off x="9015732" y="4598182"/>
            <a:ext cx="2156235" cy="1330436"/>
          </a:xfrm>
        </p:spPr>
        <p:txBody>
          <a:bodyPr>
            <a:noAutofit/>
          </a:bodyPr>
          <a:lstStyle>
            <a:lvl1pPr marL="0" indent="0" algn="ctr">
              <a:buNone/>
              <a:defRPr sz="1800">
                <a:solidFill>
                  <a:schemeClr val="bg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cxnSp>
        <p:nvCxnSpPr>
          <p:cNvPr id="6" name="Straight Connector 5">
            <a:extLst>
              <a:ext uri="{FF2B5EF4-FFF2-40B4-BE49-F238E27FC236}">
                <a16:creationId xmlns:a16="http://schemas.microsoft.com/office/drawing/2014/main" id="{62ECF54D-C7AE-4FFE-A9FA-ECD663CD2A09}"/>
              </a:ext>
            </a:extLst>
          </p:cNvPr>
          <p:cNvCxnSpPr>
            <a:cxnSpLocks/>
          </p:cNvCxnSpPr>
          <p:nvPr userDrawn="1"/>
        </p:nvCxnSpPr>
        <p:spPr>
          <a:xfrm>
            <a:off x="979920" y="4357837"/>
            <a:ext cx="2379325"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7FB84BED-8481-4D23-AE06-31529215FE6C}"/>
              </a:ext>
            </a:extLst>
          </p:cNvPr>
          <p:cNvCxnSpPr>
            <a:cxnSpLocks/>
          </p:cNvCxnSpPr>
          <p:nvPr userDrawn="1"/>
        </p:nvCxnSpPr>
        <p:spPr>
          <a:xfrm>
            <a:off x="3621344" y="4357837"/>
            <a:ext cx="237932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A09D405-9228-4697-A91F-4E5A2B5B6512}"/>
              </a:ext>
            </a:extLst>
          </p:cNvPr>
          <p:cNvCxnSpPr>
            <a:cxnSpLocks/>
          </p:cNvCxnSpPr>
          <p:nvPr userDrawn="1"/>
        </p:nvCxnSpPr>
        <p:spPr>
          <a:xfrm>
            <a:off x="6262767" y="4357837"/>
            <a:ext cx="2379325"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645748A-37E1-4661-B50F-D1FCAF7F3088}"/>
              </a:ext>
            </a:extLst>
          </p:cNvPr>
          <p:cNvCxnSpPr>
            <a:cxnSpLocks/>
          </p:cNvCxnSpPr>
          <p:nvPr userDrawn="1"/>
        </p:nvCxnSpPr>
        <p:spPr>
          <a:xfrm>
            <a:off x="8904191" y="4357837"/>
            <a:ext cx="237932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8721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48" name="Picture Placeholder 6">
            <a:extLst>
              <a:ext uri="{FF2B5EF4-FFF2-40B4-BE49-F238E27FC236}">
                <a16:creationId xmlns:a16="http://schemas.microsoft.com/office/drawing/2014/main" id="{7E57D58E-479C-4409-8D5F-7CAC3178A771}"/>
              </a:ext>
            </a:extLst>
          </p:cNvPr>
          <p:cNvSpPr>
            <a:spLocks noGrp="1"/>
          </p:cNvSpPr>
          <p:nvPr>
            <p:ph type="pic" sz="quarter" idx="16"/>
          </p:nvPr>
        </p:nvSpPr>
        <p:spPr>
          <a:xfrm>
            <a:off x="371476" y="1233488"/>
            <a:ext cx="4140890" cy="5148262"/>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sp>
        <p:nvSpPr>
          <p:cNvPr id="18" name="Rectangle 17">
            <a:extLst>
              <a:ext uri="{FF2B5EF4-FFF2-40B4-BE49-F238E27FC236}">
                <a16:creationId xmlns:a16="http://schemas.microsoft.com/office/drawing/2014/main" id="{1DD2DC66-11E4-4714-A8DE-E8AC34D49655}"/>
              </a:ext>
            </a:extLst>
          </p:cNvPr>
          <p:cNvSpPr/>
          <p:nvPr userDrawn="1"/>
        </p:nvSpPr>
        <p:spPr>
          <a:xfrm>
            <a:off x="4615257" y="1233489"/>
            <a:ext cx="2371952" cy="51482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B6748F93-9B1D-4874-A164-A654BF7D6C8C}"/>
              </a:ext>
            </a:extLst>
          </p:cNvPr>
          <p:cNvGrpSpPr/>
          <p:nvPr userDrawn="1"/>
        </p:nvGrpSpPr>
        <p:grpSpPr>
          <a:xfrm>
            <a:off x="4842107" y="2462886"/>
            <a:ext cx="1918252" cy="2689468"/>
            <a:chOff x="4790661" y="2266122"/>
            <a:chExt cx="1918252" cy="2852530"/>
          </a:xfrm>
        </p:grpSpPr>
        <p:cxnSp>
          <p:nvCxnSpPr>
            <p:cNvPr id="4" name="Straight Connector 3">
              <a:extLst>
                <a:ext uri="{FF2B5EF4-FFF2-40B4-BE49-F238E27FC236}">
                  <a16:creationId xmlns:a16="http://schemas.microsoft.com/office/drawing/2014/main" id="{4AEF10CE-C943-4C6B-9DBF-5A0E63CDC89B}"/>
                </a:ext>
              </a:extLst>
            </p:cNvPr>
            <p:cNvCxnSpPr/>
            <p:nvPr userDrawn="1"/>
          </p:nvCxnSpPr>
          <p:spPr>
            <a:xfrm>
              <a:off x="4790661" y="226612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28B198-0637-4F15-900F-6709BFE4BDEA}"/>
                </a:ext>
              </a:extLst>
            </p:cNvPr>
            <p:cNvCxnSpPr/>
            <p:nvPr userDrawn="1"/>
          </p:nvCxnSpPr>
          <p:spPr>
            <a:xfrm>
              <a:off x="4790661" y="3692387"/>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F29A1B0-F4AB-4243-979A-50FADE3330EA}"/>
                </a:ext>
              </a:extLst>
            </p:cNvPr>
            <p:cNvCxnSpPr/>
            <p:nvPr userDrawn="1"/>
          </p:nvCxnSpPr>
          <p:spPr>
            <a:xfrm>
              <a:off x="4790661" y="5118652"/>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F894F998-0FDF-4CA2-802E-4FCFA7674171}"/>
              </a:ext>
            </a:extLst>
          </p:cNvPr>
          <p:cNvGrpSpPr/>
          <p:nvPr userDrawn="1"/>
        </p:nvGrpSpPr>
        <p:grpSpPr>
          <a:xfrm>
            <a:off x="7090100" y="2462886"/>
            <a:ext cx="4801862" cy="2689468"/>
            <a:chOff x="4790661" y="2266122"/>
            <a:chExt cx="1918252" cy="2852530"/>
          </a:xfrm>
        </p:grpSpPr>
        <p:cxnSp>
          <p:nvCxnSpPr>
            <p:cNvPr id="33" name="Straight Connector 32">
              <a:extLst>
                <a:ext uri="{FF2B5EF4-FFF2-40B4-BE49-F238E27FC236}">
                  <a16:creationId xmlns:a16="http://schemas.microsoft.com/office/drawing/2014/main" id="{C1F0C0C8-87C4-49FB-B35B-E937E9D0BEC5}"/>
                </a:ext>
              </a:extLst>
            </p:cNvPr>
            <p:cNvCxnSpPr/>
            <p:nvPr userDrawn="1"/>
          </p:nvCxnSpPr>
          <p:spPr>
            <a:xfrm>
              <a:off x="4790661" y="226612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857C5D3-7E33-4894-8AC3-0FD1BEB12F40}"/>
                </a:ext>
              </a:extLst>
            </p:cNvPr>
            <p:cNvCxnSpPr/>
            <p:nvPr userDrawn="1"/>
          </p:nvCxnSpPr>
          <p:spPr>
            <a:xfrm>
              <a:off x="4790661" y="3692387"/>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00BA9F8-92BF-42F0-BD46-D9B7E7422F75}"/>
                </a:ext>
              </a:extLst>
            </p:cNvPr>
            <p:cNvCxnSpPr/>
            <p:nvPr userDrawn="1"/>
          </p:nvCxnSpPr>
          <p:spPr>
            <a:xfrm>
              <a:off x="4790661" y="5118652"/>
              <a:ext cx="191825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7166507" y="1463643"/>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179CBA0C-6465-4209-AF3F-548A57F20CE8}"/>
              </a:ext>
            </a:extLst>
          </p:cNvPr>
          <p:cNvSpPr>
            <a:spLocks noGrp="1"/>
          </p:cNvSpPr>
          <p:nvPr>
            <p:ph type="body" sz="quarter" idx="21" hasCustomPrompt="1"/>
          </p:nvPr>
        </p:nvSpPr>
        <p:spPr>
          <a:xfrm>
            <a:off x="7166507" y="27417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99852211-6BD9-4B69-BBC9-F2181F272D23}"/>
              </a:ext>
            </a:extLst>
          </p:cNvPr>
          <p:cNvSpPr>
            <a:spLocks noGrp="1"/>
          </p:cNvSpPr>
          <p:nvPr>
            <p:ph type="body" sz="quarter" idx="22" hasCustomPrompt="1"/>
          </p:nvPr>
        </p:nvSpPr>
        <p:spPr>
          <a:xfrm>
            <a:off x="7166507" y="4069997"/>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EF11D65-7095-41D2-9630-E2EB44552E58}"/>
              </a:ext>
            </a:extLst>
          </p:cNvPr>
          <p:cNvSpPr>
            <a:spLocks noGrp="1"/>
          </p:cNvSpPr>
          <p:nvPr>
            <p:ph type="body" sz="quarter" idx="23" hasCustomPrompt="1"/>
          </p:nvPr>
        </p:nvSpPr>
        <p:spPr>
          <a:xfrm>
            <a:off x="7166507" y="5394355"/>
            <a:ext cx="4725455" cy="758822"/>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5227571" y="1437538"/>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4" name="Picture Placeholder 33">
            <a:extLst>
              <a:ext uri="{FF2B5EF4-FFF2-40B4-BE49-F238E27FC236}">
                <a16:creationId xmlns:a16="http://schemas.microsoft.com/office/drawing/2014/main" id="{9A1BE0BE-1FFD-445C-B6BA-E4A602D22112}"/>
              </a:ext>
            </a:extLst>
          </p:cNvPr>
          <p:cNvSpPr>
            <a:spLocks noGrp="1"/>
          </p:cNvSpPr>
          <p:nvPr>
            <p:ph type="pic" sz="quarter" idx="24"/>
          </p:nvPr>
        </p:nvSpPr>
        <p:spPr>
          <a:xfrm>
            <a:off x="5227571" y="27156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5" name="Picture Placeholder 33">
            <a:extLst>
              <a:ext uri="{FF2B5EF4-FFF2-40B4-BE49-F238E27FC236}">
                <a16:creationId xmlns:a16="http://schemas.microsoft.com/office/drawing/2014/main" id="{B577AF17-6C7E-48B9-B267-0874B232A710}"/>
              </a:ext>
            </a:extLst>
          </p:cNvPr>
          <p:cNvSpPr>
            <a:spLocks noGrp="1"/>
          </p:cNvSpPr>
          <p:nvPr>
            <p:ph type="pic" sz="quarter" idx="25"/>
          </p:nvPr>
        </p:nvSpPr>
        <p:spPr>
          <a:xfrm>
            <a:off x="5227571" y="4043892"/>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46" name="Picture Placeholder 33">
            <a:extLst>
              <a:ext uri="{FF2B5EF4-FFF2-40B4-BE49-F238E27FC236}">
                <a16:creationId xmlns:a16="http://schemas.microsoft.com/office/drawing/2014/main" id="{98A01AB1-3434-46C7-B1B3-90AFD4B1799F}"/>
              </a:ext>
            </a:extLst>
          </p:cNvPr>
          <p:cNvSpPr>
            <a:spLocks noGrp="1"/>
          </p:cNvSpPr>
          <p:nvPr>
            <p:ph type="pic" sz="quarter" idx="26"/>
          </p:nvPr>
        </p:nvSpPr>
        <p:spPr>
          <a:xfrm>
            <a:off x="5227571" y="5368250"/>
            <a:ext cx="1147325" cy="811033"/>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27280925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DD2DC66-11E4-4714-A8DE-E8AC34D49655}"/>
              </a:ext>
            </a:extLst>
          </p:cNvPr>
          <p:cNvSpPr/>
          <p:nvPr userDrawn="1"/>
        </p:nvSpPr>
        <p:spPr>
          <a:xfrm>
            <a:off x="371475" y="1233488"/>
            <a:ext cx="2293200"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EAF541B1-4F4B-40BC-BF0B-B80864399D0C}"/>
              </a:ext>
            </a:extLst>
          </p:cNvPr>
          <p:cNvSpPr/>
          <p:nvPr userDrawn="1"/>
        </p:nvSpPr>
        <p:spPr>
          <a:xfrm>
            <a:off x="371475" y="3773172"/>
            <a:ext cx="2293200"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DB837A4A-8DA3-4F45-9468-2C7DE5B35803}"/>
              </a:ext>
            </a:extLst>
          </p:cNvPr>
          <p:cNvSpPr/>
          <p:nvPr userDrawn="1"/>
        </p:nvSpPr>
        <p:spPr>
          <a:xfrm>
            <a:off x="6170635" y="1233487"/>
            <a:ext cx="2294237"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39CA034F-F360-4CF5-B944-C16768254C5A}"/>
              </a:ext>
            </a:extLst>
          </p:cNvPr>
          <p:cNvSpPr/>
          <p:nvPr userDrawn="1"/>
        </p:nvSpPr>
        <p:spPr>
          <a:xfrm>
            <a:off x="6170635" y="3773171"/>
            <a:ext cx="2294237"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615473" y="1713955"/>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2" name="Rectangle 31">
            <a:extLst>
              <a:ext uri="{FF2B5EF4-FFF2-40B4-BE49-F238E27FC236}">
                <a16:creationId xmlns:a16="http://schemas.microsoft.com/office/drawing/2014/main" id="{ECA01639-D8FA-4F18-8FE5-E923F5A1BB48}"/>
              </a:ext>
            </a:extLst>
          </p:cNvPr>
          <p:cNvSpPr/>
          <p:nvPr userDrawn="1"/>
        </p:nvSpPr>
        <p:spPr>
          <a:xfrm>
            <a:off x="2730561"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F02D09E-3C25-405E-BF24-A884A07C224A}"/>
              </a:ext>
            </a:extLst>
          </p:cNvPr>
          <p:cNvSpPr/>
          <p:nvPr userDrawn="1"/>
        </p:nvSpPr>
        <p:spPr>
          <a:xfrm>
            <a:off x="2730561"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Placeholder 39">
            <a:extLst>
              <a:ext uri="{FF2B5EF4-FFF2-40B4-BE49-F238E27FC236}">
                <a16:creationId xmlns:a16="http://schemas.microsoft.com/office/drawing/2014/main" id="{9760B601-DCBC-47C8-95BE-A5DFCCBAD096}"/>
              </a:ext>
            </a:extLst>
          </p:cNvPr>
          <p:cNvSpPr>
            <a:spLocks noGrp="1"/>
          </p:cNvSpPr>
          <p:nvPr>
            <p:ph type="body" sz="quarter" idx="20" hasCustomPrompt="1"/>
          </p:nvPr>
        </p:nvSpPr>
        <p:spPr>
          <a:xfrm>
            <a:off x="2900245"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5" name="Text Placeholder 39">
            <a:extLst>
              <a:ext uri="{FF2B5EF4-FFF2-40B4-BE49-F238E27FC236}">
                <a16:creationId xmlns:a16="http://schemas.microsoft.com/office/drawing/2014/main" id="{33BDF68D-A417-4526-95BD-83DC0A4FA5B1}"/>
              </a:ext>
            </a:extLst>
          </p:cNvPr>
          <p:cNvSpPr>
            <a:spLocks noGrp="1"/>
          </p:cNvSpPr>
          <p:nvPr>
            <p:ph type="body" sz="quarter" idx="27" hasCustomPrompt="1"/>
          </p:nvPr>
        </p:nvSpPr>
        <p:spPr>
          <a:xfrm>
            <a:off x="2900245"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6" name="Rectangle 35">
            <a:extLst>
              <a:ext uri="{FF2B5EF4-FFF2-40B4-BE49-F238E27FC236}">
                <a16:creationId xmlns:a16="http://schemas.microsoft.com/office/drawing/2014/main" id="{1C6F0F84-9668-4EA8-A3F5-3AD5AED3EFDD}"/>
              </a:ext>
            </a:extLst>
          </p:cNvPr>
          <p:cNvSpPr/>
          <p:nvPr userDrawn="1"/>
        </p:nvSpPr>
        <p:spPr>
          <a:xfrm>
            <a:off x="8549714" y="1233488"/>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19CCCFCB-4EAD-47A3-8F4A-307EE022DD53}"/>
              </a:ext>
            </a:extLst>
          </p:cNvPr>
          <p:cNvSpPr/>
          <p:nvPr userDrawn="1"/>
        </p:nvSpPr>
        <p:spPr>
          <a:xfrm>
            <a:off x="8549714" y="3773171"/>
            <a:ext cx="3342248" cy="24276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Placeholder 39">
            <a:extLst>
              <a:ext uri="{FF2B5EF4-FFF2-40B4-BE49-F238E27FC236}">
                <a16:creationId xmlns:a16="http://schemas.microsoft.com/office/drawing/2014/main" id="{058CD71F-A7E3-4F68-ADE3-4E6B1BAE3129}"/>
              </a:ext>
            </a:extLst>
          </p:cNvPr>
          <p:cNvSpPr>
            <a:spLocks noGrp="1"/>
          </p:cNvSpPr>
          <p:nvPr>
            <p:ph type="body" sz="quarter" idx="28" hasCustomPrompt="1"/>
          </p:nvPr>
        </p:nvSpPr>
        <p:spPr>
          <a:xfrm>
            <a:off x="8719398" y="1460126"/>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0" name="Text Placeholder 39">
            <a:extLst>
              <a:ext uri="{FF2B5EF4-FFF2-40B4-BE49-F238E27FC236}">
                <a16:creationId xmlns:a16="http://schemas.microsoft.com/office/drawing/2014/main" id="{6EC40EC2-3775-4AF2-965D-0235107D8342}"/>
              </a:ext>
            </a:extLst>
          </p:cNvPr>
          <p:cNvSpPr>
            <a:spLocks noGrp="1"/>
          </p:cNvSpPr>
          <p:nvPr>
            <p:ph type="body" sz="quarter" idx="29" hasCustomPrompt="1"/>
          </p:nvPr>
        </p:nvSpPr>
        <p:spPr>
          <a:xfrm>
            <a:off x="8719398" y="3999809"/>
            <a:ext cx="3002880" cy="1974324"/>
          </a:xfrm>
        </p:spPr>
        <p:txBody>
          <a:bodyPr anchor="ctr">
            <a:noAutofit/>
          </a:bodyPr>
          <a:lstStyle>
            <a:lvl1pPr marL="0" indent="0" algn="l">
              <a:buNone/>
              <a:defRPr sz="1800">
                <a:solidFill>
                  <a:schemeClr val="tx1"/>
                </a:solidFill>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51" name="Picture Placeholder 33">
            <a:extLst>
              <a:ext uri="{FF2B5EF4-FFF2-40B4-BE49-F238E27FC236}">
                <a16:creationId xmlns:a16="http://schemas.microsoft.com/office/drawing/2014/main" id="{F196EA03-E36C-4E2A-A82F-8FA76EC2DBFC}"/>
              </a:ext>
            </a:extLst>
          </p:cNvPr>
          <p:cNvSpPr>
            <a:spLocks noGrp="1"/>
          </p:cNvSpPr>
          <p:nvPr>
            <p:ph type="pic" sz="quarter" idx="30"/>
          </p:nvPr>
        </p:nvSpPr>
        <p:spPr>
          <a:xfrm>
            <a:off x="615473"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2" name="Picture Placeholder 33">
            <a:extLst>
              <a:ext uri="{FF2B5EF4-FFF2-40B4-BE49-F238E27FC236}">
                <a16:creationId xmlns:a16="http://schemas.microsoft.com/office/drawing/2014/main" id="{9A754FAD-4B3A-4A76-9F0D-84DA72FD822B}"/>
              </a:ext>
            </a:extLst>
          </p:cNvPr>
          <p:cNvSpPr>
            <a:spLocks noGrp="1"/>
          </p:cNvSpPr>
          <p:nvPr>
            <p:ph type="pic" sz="quarter" idx="31"/>
          </p:nvPr>
        </p:nvSpPr>
        <p:spPr>
          <a:xfrm>
            <a:off x="6415151" y="4253638"/>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53" name="Picture Placeholder 33">
            <a:extLst>
              <a:ext uri="{FF2B5EF4-FFF2-40B4-BE49-F238E27FC236}">
                <a16:creationId xmlns:a16="http://schemas.microsoft.com/office/drawing/2014/main" id="{7A45718F-1012-47C4-BF29-7462E5C6CB90}"/>
              </a:ext>
            </a:extLst>
          </p:cNvPr>
          <p:cNvSpPr>
            <a:spLocks noGrp="1"/>
          </p:cNvSpPr>
          <p:nvPr>
            <p:ph type="pic" sz="quarter" idx="32"/>
          </p:nvPr>
        </p:nvSpPr>
        <p:spPr>
          <a:xfrm>
            <a:off x="6415151" y="1713954"/>
            <a:ext cx="1805204" cy="14666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6277322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_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DD2DC66-11E4-4714-A8DE-E8AC34D49655}"/>
              </a:ext>
            </a:extLst>
          </p:cNvPr>
          <p:cNvSpPr/>
          <p:nvPr userDrawn="1"/>
        </p:nvSpPr>
        <p:spPr>
          <a:xfrm>
            <a:off x="371474" y="1660868"/>
            <a:ext cx="2686613" cy="24276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CD9ECBB-3A0A-409C-B1C0-C8F4C3087894}"/>
              </a:ext>
            </a:extLst>
          </p:cNvPr>
          <p:cNvSpPr/>
          <p:nvPr userDrawn="1"/>
        </p:nvSpPr>
        <p:spPr>
          <a:xfrm>
            <a:off x="3316099" y="1660868"/>
            <a:ext cx="2686613" cy="24276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6FB4FA2C-0414-484D-95CD-C5E17E33E238}"/>
              </a:ext>
            </a:extLst>
          </p:cNvPr>
          <p:cNvSpPr/>
          <p:nvPr userDrawn="1"/>
        </p:nvSpPr>
        <p:spPr>
          <a:xfrm>
            <a:off x="6260723" y="1660868"/>
            <a:ext cx="2686613" cy="242760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D0DE753-6478-4950-8F99-15952FCB6521}"/>
              </a:ext>
            </a:extLst>
          </p:cNvPr>
          <p:cNvSpPr/>
          <p:nvPr userDrawn="1"/>
        </p:nvSpPr>
        <p:spPr>
          <a:xfrm>
            <a:off x="9205348" y="1660868"/>
            <a:ext cx="2686613" cy="24276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761485"/>
            <a:ext cx="2494721" cy="2226366"/>
          </a:xfrm>
        </p:spPr>
        <p:txBody>
          <a:bodyPr>
            <a:normAutofit/>
          </a:bodyPr>
          <a:lstStyle>
            <a:lvl1pPr marL="0" indent="0" algn="ctr">
              <a:buNone/>
              <a:defRPr sz="1600">
                <a:solidFill>
                  <a:schemeClr val="bg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371474" y="4302782"/>
            <a:ext cx="2686613" cy="666781"/>
          </a:xfrm>
        </p:spPr>
        <p:txBody>
          <a:bodyPr anchor="t">
            <a:noAutofit/>
          </a:bodyPr>
          <a:lstStyle>
            <a:lvl1pPr marL="0" indent="0" algn="ctr">
              <a:buNone/>
              <a:defRPr sz="2000" b="1">
                <a:solidFill>
                  <a:schemeClr val="accent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371474"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316099" y="4302782"/>
            <a:ext cx="2686613" cy="666781"/>
          </a:xfrm>
        </p:spPr>
        <p:txBody>
          <a:bodyPr anchor="t">
            <a:noAutofit/>
          </a:bodyPr>
          <a:lstStyle>
            <a:lvl1pPr marL="0" indent="0" algn="ctr">
              <a:buNone/>
              <a:defRPr sz="2000" b="1">
                <a:solidFill>
                  <a:schemeClr val="accent2"/>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316099"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260723" y="4302782"/>
            <a:ext cx="2686613" cy="666781"/>
          </a:xfrm>
        </p:spPr>
        <p:txBody>
          <a:bodyPr anchor="t">
            <a:noAutofit/>
          </a:bodyPr>
          <a:lstStyle>
            <a:lvl1pPr marL="0" indent="0" algn="ctr">
              <a:buNone/>
              <a:defRPr sz="2000" b="1">
                <a:solidFill>
                  <a:schemeClr val="accent4"/>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260723"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205350" y="4302782"/>
            <a:ext cx="2686613" cy="666781"/>
          </a:xfrm>
        </p:spPr>
        <p:txBody>
          <a:bodyPr anchor="t">
            <a:noAutofit/>
          </a:bodyPr>
          <a:lstStyle>
            <a:lvl1pPr marL="0" indent="0" algn="ctr">
              <a:buNone/>
              <a:defRPr sz="2000" b="1">
                <a:solidFill>
                  <a:schemeClr val="accent6"/>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205350" y="5058156"/>
            <a:ext cx="2686613" cy="666781"/>
          </a:xfrm>
        </p:spPr>
        <p:txBody>
          <a:bodyPr anchor="t">
            <a:noAutofit/>
          </a:bodyPr>
          <a:lstStyle>
            <a:lvl1pPr marL="0" indent="0" algn="ctr">
              <a:buNone/>
              <a:defRPr sz="1600" b="0">
                <a:solidFill>
                  <a:schemeClr val="tx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18847343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1_Title Only">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FBB81E01-55F6-44A7-8ACB-B172EA0F9FB3}"/>
              </a:ext>
            </a:extLst>
          </p:cNvPr>
          <p:cNvSpPr/>
          <p:nvPr userDrawn="1"/>
        </p:nvSpPr>
        <p:spPr>
          <a:xfrm>
            <a:off x="467420" y="3895002"/>
            <a:ext cx="2494721" cy="2067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D85DF7-0BE8-4B88-98A1-F5062CDAA964}"/>
              </a:ext>
            </a:extLst>
          </p:cNvPr>
          <p:cNvSpPr/>
          <p:nvPr userDrawn="1"/>
        </p:nvSpPr>
        <p:spPr>
          <a:xfrm>
            <a:off x="3412044" y="3895002"/>
            <a:ext cx="2494721" cy="20672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F69394C-95D0-4D10-A34D-A35EF27D2806}"/>
              </a:ext>
            </a:extLst>
          </p:cNvPr>
          <p:cNvSpPr/>
          <p:nvPr userDrawn="1"/>
        </p:nvSpPr>
        <p:spPr>
          <a:xfrm>
            <a:off x="6356668" y="3895002"/>
            <a:ext cx="2494721" cy="2067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6DBF753-694A-4503-A33B-73C09E8EE3A5}"/>
              </a:ext>
            </a:extLst>
          </p:cNvPr>
          <p:cNvSpPr/>
          <p:nvPr userDrawn="1"/>
        </p:nvSpPr>
        <p:spPr>
          <a:xfrm>
            <a:off x="9301294" y="3895002"/>
            <a:ext cx="2494721" cy="206723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Picture Placeholder 33">
            <a:extLst>
              <a:ext uri="{FF2B5EF4-FFF2-40B4-BE49-F238E27FC236}">
                <a16:creationId xmlns:a16="http://schemas.microsoft.com/office/drawing/2014/main" id="{1644FD94-AD03-4C4F-A1A5-085DD8F56646}"/>
              </a:ext>
            </a:extLst>
          </p:cNvPr>
          <p:cNvSpPr>
            <a:spLocks noGrp="1"/>
          </p:cNvSpPr>
          <p:nvPr>
            <p:ph type="pic" sz="quarter" idx="13"/>
          </p:nvPr>
        </p:nvSpPr>
        <p:spPr>
          <a:xfrm>
            <a:off x="467420"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8" name="Picture Placeholder 33">
            <a:extLst>
              <a:ext uri="{FF2B5EF4-FFF2-40B4-BE49-F238E27FC236}">
                <a16:creationId xmlns:a16="http://schemas.microsoft.com/office/drawing/2014/main" id="{85BB27A3-DB87-46F4-8CA4-3C04A088E787}"/>
              </a:ext>
            </a:extLst>
          </p:cNvPr>
          <p:cNvSpPr>
            <a:spLocks noGrp="1"/>
          </p:cNvSpPr>
          <p:nvPr>
            <p:ph type="pic" sz="quarter" idx="21"/>
          </p:nvPr>
        </p:nvSpPr>
        <p:spPr>
          <a:xfrm>
            <a:off x="3412045"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29" name="Picture Placeholder 33">
            <a:extLst>
              <a:ext uri="{FF2B5EF4-FFF2-40B4-BE49-F238E27FC236}">
                <a16:creationId xmlns:a16="http://schemas.microsoft.com/office/drawing/2014/main" id="{F356E399-83ED-4937-A1CC-F591866C0E8C}"/>
              </a:ext>
            </a:extLst>
          </p:cNvPr>
          <p:cNvSpPr>
            <a:spLocks noGrp="1"/>
          </p:cNvSpPr>
          <p:nvPr>
            <p:ph type="pic" sz="quarter" idx="22"/>
          </p:nvPr>
        </p:nvSpPr>
        <p:spPr>
          <a:xfrm>
            <a:off x="6356669"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0" name="Picture Placeholder 33">
            <a:extLst>
              <a:ext uri="{FF2B5EF4-FFF2-40B4-BE49-F238E27FC236}">
                <a16:creationId xmlns:a16="http://schemas.microsoft.com/office/drawing/2014/main" id="{0967254B-CF1D-4F0D-A7F6-EC4E117B7509}"/>
              </a:ext>
            </a:extLst>
          </p:cNvPr>
          <p:cNvSpPr>
            <a:spLocks noGrp="1"/>
          </p:cNvSpPr>
          <p:nvPr>
            <p:ph type="pic" sz="quarter" idx="23"/>
          </p:nvPr>
        </p:nvSpPr>
        <p:spPr>
          <a:xfrm>
            <a:off x="9301294" y="1522949"/>
            <a:ext cx="2494721" cy="2226366"/>
          </a:xfrm>
        </p:spPr>
        <p:txBody>
          <a:bodyPr>
            <a:normAutofit/>
          </a:bodyPr>
          <a:lstStyle>
            <a:lvl1pPr marL="0" indent="0" algn="ctr">
              <a:buNone/>
              <a:defRPr sz="1600">
                <a:solidFill>
                  <a:schemeClr val="tx1"/>
                </a:solidFill>
              </a:defRPr>
            </a:lvl1pPr>
          </a:lstStyle>
          <a:p>
            <a:r>
              <a:rPr lang="en-US"/>
              <a:t>Click icon to add picture</a:t>
            </a:r>
            <a:endParaRPr lang="en-US" dirty="0"/>
          </a:p>
        </p:txBody>
      </p:sp>
      <p:sp>
        <p:nvSpPr>
          <p:cNvPr id="31" name="Text Placeholder 39">
            <a:extLst>
              <a:ext uri="{FF2B5EF4-FFF2-40B4-BE49-F238E27FC236}">
                <a16:creationId xmlns:a16="http://schemas.microsoft.com/office/drawing/2014/main" id="{0CEF6C35-6F7B-43AD-9E4D-44C2F8A7DFAC}"/>
              </a:ext>
            </a:extLst>
          </p:cNvPr>
          <p:cNvSpPr>
            <a:spLocks noGrp="1"/>
          </p:cNvSpPr>
          <p:nvPr>
            <p:ph type="body" sz="quarter" idx="20" hasCustomPrompt="1"/>
          </p:nvPr>
        </p:nvSpPr>
        <p:spPr>
          <a:xfrm>
            <a:off x="604610"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3" name="Text Placeholder 39">
            <a:extLst>
              <a:ext uri="{FF2B5EF4-FFF2-40B4-BE49-F238E27FC236}">
                <a16:creationId xmlns:a16="http://schemas.microsoft.com/office/drawing/2014/main" id="{44EF032C-161A-4C58-B624-66488C255E1F}"/>
              </a:ext>
            </a:extLst>
          </p:cNvPr>
          <p:cNvSpPr>
            <a:spLocks noGrp="1"/>
          </p:cNvSpPr>
          <p:nvPr>
            <p:ph type="body" sz="quarter" idx="24" hasCustomPrompt="1"/>
          </p:nvPr>
        </p:nvSpPr>
        <p:spPr>
          <a:xfrm>
            <a:off x="604610"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7" name="Text Placeholder 39">
            <a:extLst>
              <a:ext uri="{FF2B5EF4-FFF2-40B4-BE49-F238E27FC236}">
                <a16:creationId xmlns:a16="http://schemas.microsoft.com/office/drawing/2014/main" id="{ACF86334-F4A8-4CCD-944F-524700CD8386}"/>
              </a:ext>
            </a:extLst>
          </p:cNvPr>
          <p:cNvSpPr>
            <a:spLocks noGrp="1"/>
          </p:cNvSpPr>
          <p:nvPr>
            <p:ph type="body" sz="quarter" idx="25" hasCustomPrompt="1"/>
          </p:nvPr>
        </p:nvSpPr>
        <p:spPr>
          <a:xfrm>
            <a:off x="3549235"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38" name="Text Placeholder 39">
            <a:extLst>
              <a:ext uri="{FF2B5EF4-FFF2-40B4-BE49-F238E27FC236}">
                <a16:creationId xmlns:a16="http://schemas.microsoft.com/office/drawing/2014/main" id="{135B4AC9-821C-4D70-8A4A-1992394DE432}"/>
              </a:ext>
            </a:extLst>
          </p:cNvPr>
          <p:cNvSpPr>
            <a:spLocks noGrp="1"/>
          </p:cNvSpPr>
          <p:nvPr>
            <p:ph type="body" sz="quarter" idx="26" hasCustomPrompt="1"/>
          </p:nvPr>
        </p:nvSpPr>
        <p:spPr>
          <a:xfrm>
            <a:off x="3549235"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0" name="Text Placeholder 39">
            <a:extLst>
              <a:ext uri="{FF2B5EF4-FFF2-40B4-BE49-F238E27FC236}">
                <a16:creationId xmlns:a16="http://schemas.microsoft.com/office/drawing/2014/main" id="{D2CF516C-7598-43D3-95E9-5633F8F4469B}"/>
              </a:ext>
            </a:extLst>
          </p:cNvPr>
          <p:cNvSpPr>
            <a:spLocks noGrp="1"/>
          </p:cNvSpPr>
          <p:nvPr>
            <p:ph type="body" sz="quarter" idx="27" hasCustomPrompt="1"/>
          </p:nvPr>
        </p:nvSpPr>
        <p:spPr>
          <a:xfrm>
            <a:off x="6493859"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1" name="Text Placeholder 39">
            <a:extLst>
              <a:ext uri="{FF2B5EF4-FFF2-40B4-BE49-F238E27FC236}">
                <a16:creationId xmlns:a16="http://schemas.microsoft.com/office/drawing/2014/main" id="{12A6084C-5383-4EFC-8D49-33C5B61E6492}"/>
              </a:ext>
            </a:extLst>
          </p:cNvPr>
          <p:cNvSpPr>
            <a:spLocks noGrp="1"/>
          </p:cNvSpPr>
          <p:nvPr>
            <p:ph type="body" sz="quarter" idx="28" hasCustomPrompt="1"/>
          </p:nvPr>
        </p:nvSpPr>
        <p:spPr>
          <a:xfrm>
            <a:off x="6493859"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2" name="Text Placeholder 39">
            <a:extLst>
              <a:ext uri="{FF2B5EF4-FFF2-40B4-BE49-F238E27FC236}">
                <a16:creationId xmlns:a16="http://schemas.microsoft.com/office/drawing/2014/main" id="{EFC5493B-D3CF-41B9-A996-7FBE932504B8}"/>
              </a:ext>
            </a:extLst>
          </p:cNvPr>
          <p:cNvSpPr>
            <a:spLocks noGrp="1"/>
          </p:cNvSpPr>
          <p:nvPr>
            <p:ph type="body" sz="quarter" idx="29" hasCustomPrompt="1"/>
          </p:nvPr>
        </p:nvSpPr>
        <p:spPr>
          <a:xfrm>
            <a:off x="9438486" y="4123880"/>
            <a:ext cx="2220341" cy="666781"/>
          </a:xfrm>
        </p:spPr>
        <p:txBody>
          <a:bodyPr anchor="t">
            <a:noAutofit/>
          </a:bodyPr>
          <a:lstStyle>
            <a:lvl1pPr marL="0" indent="0" algn="ctr">
              <a:buNone/>
              <a:defRPr sz="2000" b="1">
                <a:solidFill>
                  <a:schemeClr val="bg1"/>
                </a:solidFill>
                <a:latin typeface="+mj-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
        <p:nvSpPr>
          <p:cNvPr id="44" name="Text Placeholder 39">
            <a:extLst>
              <a:ext uri="{FF2B5EF4-FFF2-40B4-BE49-F238E27FC236}">
                <a16:creationId xmlns:a16="http://schemas.microsoft.com/office/drawing/2014/main" id="{33A98F60-C169-44C1-9654-2239C9C1F29A}"/>
              </a:ext>
            </a:extLst>
          </p:cNvPr>
          <p:cNvSpPr>
            <a:spLocks noGrp="1"/>
          </p:cNvSpPr>
          <p:nvPr>
            <p:ph type="body" sz="quarter" idx="30" hasCustomPrompt="1"/>
          </p:nvPr>
        </p:nvSpPr>
        <p:spPr>
          <a:xfrm>
            <a:off x="9438486" y="4879254"/>
            <a:ext cx="2220341" cy="666781"/>
          </a:xfrm>
        </p:spPr>
        <p:txBody>
          <a:bodyPr anchor="t">
            <a:noAutofit/>
          </a:bodyPr>
          <a:lstStyle>
            <a:lvl1pPr marL="0" indent="0" algn="ctr">
              <a:buNone/>
              <a:defRPr sz="1600" b="0">
                <a:solidFill>
                  <a:schemeClr val="bg1"/>
                </a:solidFill>
                <a:latin typeface="+mn-lt"/>
              </a:defRPr>
            </a:lvl1pPr>
            <a:lvl2pPr marL="457200" indent="0">
              <a:buNone/>
              <a:defRPr sz="1600">
                <a:solidFill>
                  <a:schemeClr val="bg1"/>
                </a:solidFill>
              </a:defRPr>
            </a:lvl2pPr>
            <a:lvl3pPr marL="914400" indent="0">
              <a:buNone/>
              <a:defRPr sz="1400">
                <a:solidFill>
                  <a:schemeClr val="bg1"/>
                </a:solidFill>
              </a:defRPr>
            </a:lvl3pPr>
            <a:lvl4pPr marL="1371600" indent="0">
              <a:buNone/>
              <a:defRPr sz="1200">
                <a:solidFill>
                  <a:schemeClr val="bg1"/>
                </a:solidFill>
              </a:defRPr>
            </a:lvl4pPr>
            <a:lvl5pPr marL="1828800" indent="0">
              <a:buNone/>
              <a:defRPr sz="1200">
                <a:solidFill>
                  <a:schemeClr val="bg1"/>
                </a:solidFill>
              </a:defRPr>
            </a:lvl5pPr>
          </a:lstStyle>
          <a:p>
            <a:pPr lvl="0"/>
            <a:r>
              <a:rPr lang="en-US" dirty="0"/>
              <a:t>Add your text here</a:t>
            </a:r>
          </a:p>
        </p:txBody>
      </p:sp>
    </p:spTree>
    <p:extLst>
      <p:ext uri="{BB962C8B-B14F-4D97-AF65-F5344CB8AC3E}">
        <p14:creationId xmlns:p14="http://schemas.microsoft.com/office/powerpoint/2010/main" val="565382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4900613" y="1233488"/>
            <a:ext cx="6991350" cy="4967287"/>
          </a:xfrm>
        </p:spPr>
        <p:txBody>
          <a:bodyPr>
            <a:normAutofit/>
          </a:bodyPr>
          <a:lstStyle>
            <a:lvl1pPr marL="0" indent="0" algn="ctr">
              <a:buNone/>
              <a:defRPr sz="2000"/>
            </a:lvl1pPr>
          </a:lstStyle>
          <a:p>
            <a:r>
              <a:rPr lang="en-US"/>
              <a:t>Click icon to add chart</a:t>
            </a:r>
            <a:endParaRPr lang="en-US" dirty="0"/>
          </a:p>
        </p:txBody>
      </p:sp>
      <p:sp>
        <p:nvSpPr>
          <p:cNvPr id="25" name="Rectangle 24">
            <a:extLst>
              <a:ext uri="{FF2B5EF4-FFF2-40B4-BE49-F238E27FC236}">
                <a16:creationId xmlns:a16="http://schemas.microsoft.com/office/drawing/2014/main" id="{D928258E-48B5-471F-BC61-B45FB2CA51BA}"/>
              </a:ext>
            </a:extLst>
          </p:cNvPr>
          <p:cNvSpPr/>
          <p:nvPr userDrawn="1"/>
        </p:nvSpPr>
        <p:spPr>
          <a:xfrm>
            <a:off x="371474" y="1233488"/>
            <a:ext cx="4419187" cy="49672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9867FAC3-5109-4D5D-8105-FC48313396C4}"/>
              </a:ext>
            </a:extLst>
          </p:cNvPr>
          <p:cNvSpPr>
            <a:spLocks noGrp="1"/>
          </p:cNvSpPr>
          <p:nvPr>
            <p:ph type="body" sz="quarter" idx="14"/>
          </p:nvPr>
        </p:nvSpPr>
        <p:spPr>
          <a:xfrm>
            <a:off x="546100" y="1450975"/>
            <a:ext cx="4065588" cy="455295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96796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11520488" cy="4967287"/>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25895297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4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71475" y="1233488"/>
            <a:ext cx="7450621" cy="4967287"/>
          </a:xfrm>
        </p:spPr>
        <p:txBody>
          <a:bodyPr>
            <a:normAutofit/>
          </a:bodyPr>
          <a:lstStyle>
            <a:lvl1pPr marL="0" indent="0" algn="ctr">
              <a:buNone/>
              <a:defRPr sz="2000"/>
            </a:lvl1pPr>
          </a:lstStyle>
          <a:p>
            <a:r>
              <a:rPr lang="en-US"/>
              <a:t>Click icon to add chart</a:t>
            </a:r>
            <a:endParaRPr lang="en-US" dirty="0"/>
          </a:p>
        </p:txBody>
      </p:sp>
      <p:sp>
        <p:nvSpPr>
          <p:cNvPr id="5" name="Picture Placeholder 4">
            <a:extLst>
              <a:ext uri="{FF2B5EF4-FFF2-40B4-BE49-F238E27FC236}">
                <a16:creationId xmlns:a16="http://schemas.microsoft.com/office/drawing/2014/main" id="{F1D1D3DC-359F-47D3-A498-6E5DEF615BD3}"/>
              </a:ext>
            </a:extLst>
          </p:cNvPr>
          <p:cNvSpPr>
            <a:spLocks noGrp="1"/>
          </p:cNvSpPr>
          <p:nvPr>
            <p:ph type="pic" sz="quarter" idx="14"/>
          </p:nvPr>
        </p:nvSpPr>
        <p:spPr>
          <a:xfrm>
            <a:off x="7940675" y="1233488"/>
            <a:ext cx="3951288" cy="4967287"/>
          </a:xfrm>
        </p:spPr>
        <p:txBody>
          <a:bodyPr>
            <a:normAutofit/>
          </a:bodyPr>
          <a:lstStyle>
            <a:lvl1pPr marL="0" indent="0" algn="ctr">
              <a:buNone/>
              <a:defRPr sz="2000"/>
            </a:lvl1pPr>
          </a:lstStyle>
          <a:p>
            <a:r>
              <a:rPr lang="en-US"/>
              <a:t>Click icon to add picture</a:t>
            </a:r>
            <a:endParaRPr lang="en-US" dirty="0"/>
          </a:p>
        </p:txBody>
      </p:sp>
    </p:spTree>
    <p:extLst>
      <p:ext uri="{BB962C8B-B14F-4D97-AF65-F5344CB8AC3E}">
        <p14:creationId xmlns:p14="http://schemas.microsoft.com/office/powerpoint/2010/main" val="38405930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381415" y="1233488"/>
            <a:ext cx="5512490" cy="4967287"/>
          </a:xfrm>
        </p:spPr>
        <p:txBody>
          <a:bodyPr>
            <a:normAutofit/>
          </a:bodyPr>
          <a:lstStyle>
            <a:lvl1pPr marL="0" indent="0" algn="ctr">
              <a:buNone/>
              <a:defRPr sz="2000"/>
            </a:lvl1pPr>
          </a:lstStyle>
          <a:p>
            <a:r>
              <a:rPr lang="en-US"/>
              <a:t>Click icon to add chart</a:t>
            </a:r>
            <a:endParaRPr lang="en-US" dirty="0"/>
          </a:p>
        </p:txBody>
      </p:sp>
      <p:sp>
        <p:nvSpPr>
          <p:cNvPr id="7" name="Chart Placeholder 3">
            <a:extLst>
              <a:ext uri="{FF2B5EF4-FFF2-40B4-BE49-F238E27FC236}">
                <a16:creationId xmlns:a16="http://schemas.microsoft.com/office/drawing/2014/main" id="{6750280A-6976-42F9-B984-8601DD1972DC}"/>
              </a:ext>
            </a:extLst>
          </p:cNvPr>
          <p:cNvSpPr>
            <a:spLocks noGrp="1"/>
          </p:cNvSpPr>
          <p:nvPr>
            <p:ph type="chart" sz="quarter" idx="14"/>
          </p:nvPr>
        </p:nvSpPr>
        <p:spPr>
          <a:xfrm>
            <a:off x="6379473" y="1233488"/>
            <a:ext cx="5512490" cy="4967287"/>
          </a:xfrm>
        </p:spPr>
        <p:txBody>
          <a:bodyPr>
            <a:normAutofit/>
          </a:bodyPr>
          <a:lstStyle>
            <a:lvl1pPr marL="0" indent="0" algn="ctr">
              <a:buNone/>
              <a:defRPr sz="2000"/>
            </a:lvl1pPr>
          </a:lstStyle>
          <a:p>
            <a:r>
              <a:rPr lang="en-US"/>
              <a:t>Click icon to add chart</a:t>
            </a:r>
            <a:endParaRPr lang="en-US" dirty="0"/>
          </a:p>
        </p:txBody>
      </p:sp>
      <p:cxnSp>
        <p:nvCxnSpPr>
          <p:cNvPr id="6" name="Straight Connector 5">
            <a:extLst>
              <a:ext uri="{FF2B5EF4-FFF2-40B4-BE49-F238E27FC236}">
                <a16:creationId xmlns:a16="http://schemas.microsoft.com/office/drawing/2014/main" id="{5E63221D-DF23-4F80-AB42-A74C1B1CB425}"/>
              </a:ext>
            </a:extLst>
          </p:cNvPr>
          <p:cNvCxnSpPr/>
          <p:nvPr userDrawn="1"/>
        </p:nvCxnSpPr>
        <p:spPr>
          <a:xfrm>
            <a:off x="6125817" y="1233488"/>
            <a:ext cx="0" cy="496728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395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6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B3C88-F13B-4B5F-920D-B4EFFAA592E5}"/>
              </a:ext>
            </a:extLst>
          </p:cNvPr>
          <p:cNvSpPr>
            <a:spLocks noGrp="1"/>
          </p:cNvSpPr>
          <p:nvPr>
            <p:ph type="title"/>
          </p:nvPr>
        </p:nvSpPr>
        <p:spPr>
          <a:xfrm>
            <a:off x="371475" y="260351"/>
            <a:ext cx="11520488" cy="758824"/>
          </a:xfrm>
        </p:spPr>
        <p:txBody>
          <a:bodyPr/>
          <a:lstStyle/>
          <a:p>
            <a:r>
              <a:rPr lang="en-US"/>
              <a:t>Click to edit Master title style</a:t>
            </a:r>
            <a:endParaRPr lang="en-US" dirty="0"/>
          </a:p>
        </p:txBody>
      </p:sp>
      <p:sp>
        <p:nvSpPr>
          <p:cNvPr id="17" name="Slide Number Placeholder 4">
            <a:extLst>
              <a:ext uri="{FF2B5EF4-FFF2-40B4-BE49-F238E27FC236}">
                <a16:creationId xmlns:a16="http://schemas.microsoft.com/office/drawing/2014/main" id="{76336E3A-55EE-4423-B1AA-7489CA988813}"/>
              </a:ext>
            </a:extLst>
          </p:cNvPr>
          <p:cNvSpPr>
            <a:spLocks noGrp="1"/>
          </p:cNvSpPr>
          <p:nvPr>
            <p:ph type="sldNum" sz="quarter" idx="12"/>
          </p:nvPr>
        </p:nvSpPr>
        <p:spPr>
          <a:xfrm>
            <a:off x="11518900" y="6581978"/>
            <a:ext cx="373062" cy="206104"/>
          </a:xfrm>
        </p:spPr>
        <p:txBody>
          <a:bodyPr/>
          <a:lstStyle/>
          <a:p>
            <a:fld id="{03DC2DEF-D2FE-4B45-ABA4-9F153FD1C98A}" type="slidenum">
              <a:rPr lang="en-US" smtClean="0"/>
              <a:t>‹#›</a:t>
            </a:fld>
            <a:endParaRPr lang="en-US" dirty="0"/>
          </a:p>
        </p:txBody>
      </p:sp>
      <p:cxnSp>
        <p:nvCxnSpPr>
          <p:cNvPr id="24" name="Straight Connector 23">
            <a:extLst>
              <a:ext uri="{FF2B5EF4-FFF2-40B4-BE49-F238E27FC236}">
                <a16:creationId xmlns:a16="http://schemas.microsoft.com/office/drawing/2014/main" id="{0C61EA57-B8EA-4589-A9DD-E25F300D5AFD}"/>
              </a:ext>
            </a:extLst>
          </p:cNvPr>
          <p:cNvCxnSpPr/>
          <p:nvPr userDrawn="1"/>
        </p:nvCxnSpPr>
        <p:spPr>
          <a:xfrm>
            <a:off x="4790661" y="6917634"/>
            <a:ext cx="191825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Chart Placeholder 3">
            <a:extLst>
              <a:ext uri="{FF2B5EF4-FFF2-40B4-BE49-F238E27FC236}">
                <a16:creationId xmlns:a16="http://schemas.microsoft.com/office/drawing/2014/main" id="{56084AEC-DB39-4367-A213-BB2FE4AD38BE}"/>
              </a:ext>
            </a:extLst>
          </p:cNvPr>
          <p:cNvSpPr>
            <a:spLocks noGrp="1"/>
          </p:cNvSpPr>
          <p:nvPr>
            <p:ph type="chart" sz="quarter" idx="13"/>
          </p:nvPr>
        </p:nvSpPr>
        <p:spPr>
          <a:xfrm>
            <a:off x="510622" y="1362696"/>
            <a:ext cx="5552246" cy="2294899"/>
          </a:xfrm>
        </p:spPr>
        <p:txBody>
          <a:bodyPr>
            <a:normAutofit/>
          </a:bodyPr>
          <a:lstStyle>
            <a:lvl1pPr marL="0" indent="0" algn="ctr">
              <a:buNone/>
              <a:defRPr sz="2000"/>
            </a:lvl1pPr>
          </a:lstStyle>
          <a:p>
            <a:r>
              <a:rPr lang="en-US"/>
              <a:t>Click icon to add chart</a:t>
            </a:r>
            <a:endParaRPr lang="en-US" dirty="0"/>
          </a:p>
        </p:txBody>
      </p:sp>
      <p:sp>
        <p:nvSpPr>
          <p:cNvPr id="9" name="Chart Placeholder 3">
            <a:extLst>
              <a:ext uri="{FF2B5EF4-FFF2-40B4-BE49-F238E27FC236}">
                <a16:creationId xmlns:a16="http://schemas.microsoft.com/office/drawing/2014/main" id="{3CC4F2FB-E360-40E2-BDA5-455EB243C216}"/>
              </a:ext>
            </a:extLst>
          </p:cNvPr>
          <p:cNvSpPr>
            <a:spLocks noGrp="1"/>
          </p:cNvSpPr>
          <p:nvPr>
            <p:ph type="chart" sz="quarter" idx="14"/>
          </p:nvPr>
        </p:nvSpPr>
        <p:spPr>
          <a:xfrm>
            <a:off x="500682" y="3781218"/>
            <a:ext cx="5552246" cy="2294899"/>
          </a:xfrm>
        </p:spPr>
        <p:txBody>
          <a:bodyPr>
            <a:normAutofit/>
          </a:bodyPr>
          <a:lstStyle>
            <a:lvl1pPr marL="0" indent="0" algn="ctr">
              <a:buNone/>
              <a:defRPr sz="2000"/>
            </a:lvl1pPr>
          </a:lstStyle>
          <a:p>
            <a:r>
              <a:rPr lang="en-US"/>
              <a:t>Click icon to add chart</a:t>
            </a:r>
            <a:endParaRPr lang="en-US" dirty="0"/>
          </a:p>
        </p:txBody>
      </p:sp>
      <p:sp>
        <p:nvSpPr>
          <p:cNvPr id="10" name="Chart Placeholder 3">
            <a:extLst>
              <a:ext uri="{FF2B5EF4-FFF2-40B4-BE49-F238E27FC236}">
                <a16:creationId xmlns:a16="http://schemas.microsoft.com/office/drawing/2014/main" id="{6373EAFD-6648-4861-97FB-A3961B86C814}"/>
              </a:ext>
            </a:extLst>
          </p:cNvPr>
          <p:cNvSpPr>
            <a:spLocks noGrp="1"/>
          </p:cNvSpPr>
          <p:nvPr>
            <p:ph type="chart" sz="quarter" idx="15"/>
          </p:nvPr>
        </p:nvSpPr>
        <p:spPr>
          <a:xfrm>
            <a:off x="6208643" y="1367561"/>
            <a:ext cx="5552246" cy="2294899"/>
          </a:xfrm>
        </p:spPr>
        <p:txBody>
          <a:bodyPr>
            <a:normAutofit/>
          </a:bodyPr>
          <a:lstStyle>
            <a:lvl1pPr marL="0" indent="0" algn="ctr">
              <a:buNone/>
              <a:defRPr sz="2000"/>
            </a:lvl1pPr>
          </a:lstStyle>
          <a:p>
            <a:r>
              <a:rPr lang="en-US"/>
              <a:t>Click icon to add chart</a:t>
            </a:r>
            <a:endParaRPr lang="en-US" dirty="0"/>
          </a:p>
        </p:txBody>
      </p:sp>
      <p:sp>
        <p:nvSpPr>
          <p:cNvPr id="11" name="Chart Placeholder 3">
            <a:extLst>
              <a:ext uri="{FF2B5EF4-FFF2-40B4-BE49-F238E27FC236}">
                <a16:creationId xmlns:a16="http://schemas.microsoft.com/office/drawing/2014/main" id="{CF0E102C-57E1-46ED-BE41-21C356F42BAD}"/>
              </a:ext>
            </a:extLst>
          </p:cNvPr>
          <p:cNvSpPr>
            <a:spLocks noGrp="1"/>
          </p:cNvSpPr>
          <p:nvPr>
            <p:ph type="chart" sz="quarter" idx="16"/>
          </p:nvPr>
        </p:nvSpPr>
        <p:spPr>
          <a:xfrm>
            <a:off x="6198703" y="3786083"/>
            <a:ext cx="5552246" cy="2294899"/>
          </a:xfrm>
        </p:spPr>
        <p:txBody>
          <a:bodyPr>
            <a:normAutofit/>
          </a:bodyPr>
          <a:lstStyle>
            <a:lvl1pPr marL="0" indent="0" algn="ctr">
              <a:buNone/>
              <a:defRPr sz="2000"/>
            </a:lvl1pPr>
          </a:lstStyle>
          <a:p>
            <a:r>
              <a:rPr lang="en-US"/>
              <a:t>Click icon to add chart</a:t>
            </a:r>
            <a:endParaRPr lang="en-US" dirty="0"/>
          </a:p>
        </p:txBody>
      </p:sp>
    </p:spTree>
    <p:extLst>
      <p:ext uri="{BB962C8B-B14F-4D97-AF65-F5344CB8AC3E}">
        <p14:creationId xmlns:p14="http://schemas.microsoft.com/office/powerpoint/2010/main" val="10208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517DDCC-4521-4225-8F36-D4B39128409A}"/>
              </a:ext>
            </a:extLst>
          </p:cNvPr>
          <p:cNvSpPr/>
          <p:nvPr userDrawn="1"/>
        </p:nvSpPr>
        <p:spPr>
          <a:xfrm>
            <a:off x="8991600" y="3965574"/>
            <a:ext cx="3200400" cy="2892426"/>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16570C8-2343-4B74-AF97-DC7CE5D92865}"/>
              </a:ext>
            </a:extLst>
          </p:cNvPr>
          <p:cNvSpPr/>
          <p:nvPr userDrawn="1"/>
        </p:nvSpPr>
        <p:spPr>
          <a:xfrm>
            <a:off x="0" y="0"/>
            <a:ext cx="3200400" cy="289242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userDrawn="1">
            <p:ph type="pic" sz="quarter" idx="10"/>
          </p:nvPr>
        </p:nvSpPr>
        <p:spPr>
          <a:xfrm>
            <a:off x="371476" y="278606"/>
            <a:ext cx="11520487" cy="3150394"/>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14" name="Rectangle 13">
            <a:extLst>
              <a:ext uri="{FF2B5EF4-FFF2-40B4-BE49-F238E27FC236}">
                <a16:creationId xmlns:a16="http://schemas.microsoft.com/office/drawing/2014/main" id="{40B27536-7968-45BB-9FA8-DF1A47A47827}"/>
              </a:ext>
            </a:extLst>
          </p:cNvPr>
          <p:cNvSpPr/>
          <p:nvPr userDrawn="1"/>
        </p:nvSpPr>
        <p:spPr>
          <a:xfrm>
            <a:off x="371476" y="3429000"/>
            <a:ext cx="11520487" cy="2771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userDrawn="1">
            <p:ph type="ctrTitle"/>
          </p:nvPr>
        </p:nvSpPr>
        <p:spPr>
          <a:xfrm>
            <a:off x="1510507" y="3886201"/>
            <a:ext cx="9242424" cy="1104900"/>
          </a:xfrm>
        </p:spPr>
        <p:txBody>
          <a:bodyPr anchor="ctr">
            <a:normAutofit/>
          </a:bodyPr>
          <a:lstStyle>
            <a:lvl1pPr algn="ctr">
              <a:defRPr sz="540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951C9A4-8764-4CB3-AC26-C957C0E84BCD}"/>
              </a:ext>
            </a:extLst>
          </p:cNvPr>
          <p:cNvSpPr>
            <a:spLocks noGrp="1"/>
          </p:cNvSpPr>
          <p:nvPr userDrawn="1">
            <p:ph type="subTitle" idx="1"/>
          </p:nvPr>
        </p:nvSpPr>
        <p:spPr>
          <a:xfrm>
            <a:off x="1510507" y="5130801"/>
            <a:ext cx="9242424" cy="533400"/>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283791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6607FB0-0FB2-41FD-B334-74C7B05B8CEE}"/>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2D02598E-521E-41CD-B068-134834CFF4FF}"/>
              </a:ext>
            </a:extLst>
          </p:cNvPr>
          <p:cNvSpPr>
            <a:spLocks noGrp="1"/>
          </p:cNvSpPr>
          <p:nvPr>
            <p:ph type="pic" sz="quarter" idx="10"/>
          </p:nvPr>
        </p:nvSpPr>
        <p:spPr>
          <a:xfrm>
            <a:off x="0" y="0"/>
            <a:ext cx="12192000" cy="6857999"/>
          </a:xfrm>
          <a:solidFill>
            <a:schemeClr val="bg1">
              <a:lumMod val="95000"/>
            </a:schemeClr>
          </a:solidFill>
        </p:spPr>
        <p:txBody>
          <a:bodyPr>
            <a:normAutofit/>
          </a:bodyPr>
          <a:lstStyle>
            <a:lvl1pPr marL="0" indent="0" algn="ctr">
              <a:buNone/>
              <a:defRPr sz="1800"/>
            </a:lvl1pPr>
          </a:lstStyle>
          <a:p>
            <a:r>
              <a:rPr lang="en-US"/>
              <a:t>Click icon to add picture</a:t>
            </a:r>
            <a:endParaRPr lang="en-US" dirty="0"/>
          </a:p>
        </p:txBody>
      </p:sp>
      <p:sp>
        <p:nvSpPr>
          <p:cNvPr id="2" name="Title 1">
            <a:extLst>
              <a:ext uri="{FF2B5EF4-FFF2-40B4-BE49-F238E27FC236}">
                <a16:creationId xmlns:a16="http://schemas.microsoft.com/office/drawing/2014/main" id="{4E8B51C6-9166-4F67-995A-396809E6533C}"/>
              </a:ext>
            </a:extLst>
          </p:cNvPr>
          <p:cNvSpPr>
            <a:spLocks noGrp="1"/>
          </p:cNvSpPr>
          <p:nvPr>
            <p:ph type="ctrTitle" hasCustomPrompt="1"/>
          </p:nvPr>
        </p:nvSpPr>
        <p:spPr>
          <a:xfrm>
            <a:off x="1727201" y="2337595"/>
            <a:ext cx="8737600" cy="2182811"/>
          </a:xfrm>
        </p:spPr>
        <p:txBody>
          <a:bodyPr anchor="ctr">
            <a:normAutofit/>
          </a:bodyPr>
          <a:lstStyle>
            <a:lvl1pPr algn="ctr">
              <a:defRPr sz="11500">
                <a:solidFill>
                  <a:schemeClr val="tx1"/>
                </a:solidFill>
              </a:defRPr>
            </a:lvl1pPr>
          </a:lstStyle>
          <a:p>
            <a:r>
              <a:rPr lang="en-US" dirty="0"/>
              <a:t>Thank You</a:t>
            </a:r>
          </a:p>
        </p:txBody>
      </p:sp>
    </p:spTree>
    <p:extLst>
      <p:ext uri="{BB962C8B-B14F-4D97-AF65-F5344CB8AC3E}">
        <p14:creationId xmlns:p14="http://schemas.microsoft.com/office/powerpoint/2010/main" val="27575380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C3DD3-9184-4434-93FC-DDB3E5B53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302458-F7EC-4A75-A897-E73CF8028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D31584-D229-4F6C-BA8E-36782FDA8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82B7AE8-665C-4FF6-B292-B525984D93C4}"/>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3903189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ACFC-0D65-4857-AAEE-904747F38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594C5E-E06C-488C-AC82-331C53B94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4EC8C27-FA57-408C-8D6B-844D81BC8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E468A18F-96D4-4F1F-BF6B-EDFACBF8D67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180341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Tree>
    <p:extLst>
      <p:ext uri="{BB962C8B-B14F-4D97-AF65-F5344CB8AC3E}">
        <p14:creationId xmlns:p14="http://schemas.microsoft.com/office/powerpoint/2010/main" val="8497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9C071DB-1B6B-4FC3-A099-12F35734D22D}"/>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5768407-2D97-4F4F-8CB8-4D3668680B64}"/>
              </a:ext>
            </a:extLst>
          </p:cNvPr>
          <p:cNvSpPr/>
          <p:nvPr userDrawn="1"/>
        </p:nvSpPr>
        <p:spPr>
          <a:xfrm>
            <a:off x="371475" y="1460501"/>
            <a:ext cx="5724525" cy="47402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1244600" y="260351"/>
            <a:ext cx="9702800" cy="973137"/>
          </a:xfrm>
        </p:spPr>
        <p:txBody>
          <a:bodyPr>
            <a:normAutofit/>
          </a:bodyPr>
          <a:lstStyle>
            <a:lvl1pPr algn="ct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546100" y="1638299"/>
            <a:ext cx="5346700" cy="4381501"/>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7" name="Picture Placeholder 6">
            <a:extLst>
              <a:ext uri="{FF2B5EF4-FFF2-40B4-BE49-F238E27FC236}">
                <a16:creationId xmlns:a16="http://schemas.microsoft.com/office/drawing/2014/main" id="{6D4AFEBD-46AA-4A09-AD19-CDD123811A47}"/>
              </a:ext>
            </a:extLst>
          </p:cNvPr>
          <p:cNvSpPr>
            <a:spLocks noGrp="1"/>
          </p:cNvSpPr>
          <p:nvPr>
            <p:ph type="pic" sz="quarter" idx="13"/>
          </p:nvPr>
        </p:nvSpPr>
        <p:spPr>
          <a:xfrm>
            <a:off x="6096000" y="1460501"/>
            <a:ext cx="5795963" cy="4740274"/>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Tree>
    <p:extLst>
      <p:ext uri="{BB962C8B-B14F-4D97-AF65-F5344CB8AC3E}">
        <p14:creationId xmlns:p14="http://schemas.microsoft.com/office/powerpoint/2010/main" val="337717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260351"/>
            <a:ext cx="5495926" cy="2138362"/>
          </a:xfrm>
        </p:spPr>
        <p:txBody>
          <a:bodyPr anchor="b">
            <a:noAutofit/>
          </a:bodyPr>
          <a:lstStyle>
            <a:lvl1pPr>
              <a:defRPr sz="5400"/>
            </a:lvl1pPr>
          </a:lstStyle>
          <a:p>
            <a:r>
              <a:rPr lang="en-US" noProof="0"/>
              <a:t>Click to edit Master title style</a:t>
            </a:r>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2603500"/>
            <a:ext cx="5495926" cy="357346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noProof="0" smtClean="0"/>
              <a:t>‹#›</a:t>
            </a:fld>
            <a:endParaRPr lang="en-US" noProof="0" dirty="0"/>
          </a:p>
        </p:txBody>
      </p:sp>
      <p:sp>
        <p:nvSpPr>
          <p:cNvPr id="5" name="Picture Placeholder 1">
            <a:extLst>
              <a:ext uri="{FF2B5EF4-FFF2-40B4-BE49-F238E27FC236}">
                <a16:creationId xmlns:a16="http://schemas.microsoft.com/office/drawing/2014/main" id="{08C777B1-9A90-4B1E-A6AE-9339286077EB}"/>
              </a:ext>
            </a:extLst>
          </p:cNvPr>
          <p:cNvSpPr>
            <a:spLocks noGrp="1"/>
          </p:cNvSpPr>
          <p:nvPr>
            <p:ph type="pic" sz="quarter" idx="10" hasCustomPrompt="1"/>
          </p:nvPr>
        </p:nvSpPr>
        <p:spPr>
          <a:xfrm>
            <a:off x="9191224" y="637283"/>
            <a:ext cx="2692800" cy="278254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7" name="Picture Placeholder 2">
            <a:extLst>
              <a:ext uri="{FF2B5EF4-FFF2-40B4-BE49-F238E27FC236}">
                <a16:creationId xmlns:a16="http://schemas.microsoft.com/office/drawing/2014/main" id="{0FEA994A-8056-4F3D-9365-B6A362A93EE3}"/>
              </a:ext>
            </a:extLst>
          </p:cNvPr>
          <p:cNvSpPr>
            <a:spLocks noGrp="1"/>
          </p:cNvSpPr>
          <p:nvPr>
            <p:ph type="pic" sz="quarter" idx="11" hasCustomPrompt="1"/>
          </p:nvPr>
        </p:nvSpPr>
        <p:spPr>
          <a:xfrm>
            <a:off x="6498424" y="3430043"/>
            <a:ext cx="2692800" cy="2772320"/>
          </a:xfrm>
          <a:custGeom>
            <a:avLst/>
            <a:gdLst>
              <a:gd name="connsiteX0" fmla="*/ 0 w 2692800"/>
              <a:gd name="connsiteY0" fmla="*/ 0 h 2693640"/>
              <a:gd name="connsiteX1" fmla="*/ 2692800 w 2692800"/>
              <a:gd name="connsiteY1" fmla="*/ 0 h 2693640"/>
              <a:gd name="connsiteX2" fmla="*/ 2692800 w 2692800"/>
              <a:gd name="connsiteY2" fmla="*/ 2693640 h 2693640"/>
              <a:gd name="connsiteX3" fmla="*/ 0 w 2692800"/>
              <a:gd name="connsiteY3" fmla="*/ 2693640 h 2693640"/>
            </a:gdLst>
            <a:ahLst/>
            <a:cxnLst>
              <a:cxn ang="0">
                <a:pos x="connsiteX0" y="connsiteY0"/>
              </a:cxn>
              <a:cxn ang="0">
                <a:pos x="connsiteX1" y="connsiteY1"/>
              </a:cxn>
              <a:cxn ang="0">
                <a:pos x="connsiteX2" y="connsiteY2"/>
              </a:cxn>
              <a:cxn ang="0">
                <a:pos x="connsiteX3" y="connsiteY3"/>
              </a:cxn>
            </a:cxnLst>
            <a:rect l="l" t="t" r="r" b="b"/>
            <a:pathLst>
              <a:path w="2692800" h="2693640">
                <a:moveTo>
                  <a:pt x="0" y="0"/>
                </a:moveTo>
                <a:lnTo>
                  <a:pt x="2692800" y="0"/>
                </a:lnTo>
                <a:lnTo>
                  <a:pt x="2692800" y="2693640"/>
                </a:lnTo>
                <a:lnTo>
                  <a:pt x="0" y="2693640"/>
                </a:lnTo>
                <a:close/>
              </a:path>
            </a:pathLst>
          </a:custGeom>
          <a:solidFill>
            <a:schemeClr val="bg1">
              <a:lumMod val="95000"/>
            </a:schemeClr>
          </a:solidFill>
        </p:spPr>
        <p:txBody>
          <a:bodyPr vert="horz" lIns="91440" tIns="45720" rIns="91440" bIns="45720" rtlCol="0">
            <a:normAutofit/>
          </a:bodyPr>
          <a:lstStyle>
            <a:lvl1pPr>
              <a:defRPr lang="en-ID" sz="1800" dirty="0"/>
            </a:lvl1pPr>
          </a:lstStyle>
          <a:p>
            <a:pPr marL="0" lvl="0" indent="0" algn="ctr">
              <a:buNone/>
            </a:pPr>
            <a:r>
              <a:rPr lang="en-US" noProof="0" dirty="0"/>
              <a:t>Add Image Here</a:t>
            </a:r>
          </a:p>
        </p:txBody>
      </p:sp>
      <p:sp>
        <p:nvSpPr>
          <p:cNvPr id="9" name="Rectangle 8">
            <a:extLst>
              <a:ext uri="{FF2B5EF4-FFF2-40B4-BE49-F238E27FC236}">
                <a16:creationId xmlns:a16="http://schemas.microsoft.com/office/drawing/2014/main" id="{E429E334-587D-4420-9285-C2A5F494582B}"/>
              </a:ext>
            </a:extLst>
          </p:cNvPr>
          <p:cNvSpPr/>
          <p:nvPr userDrawn="1"/>
        </p:nvSpPr>
        <p:spPr>
          <a:xfrm>
            <a:off x="9289522" y="3527226"/>
            <a:ext cx="1248102" cy="12481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ectangle 9">
            <a:extLst>
              <a:ext uri="{FF2B5EF4-FFF2-40B4-BE49-F238E27FC236}">
                <a16:creationId xmlns:a16="http://schemas.microsoft.com/office/drawing/2014/main" id="{F7BD4601-EF26-4D7C-8CB6-95488F17575B}"/>
              </a:ext>
            </a:extLst>
          </p:cNvPr>
          <p:cNvSpPr/>
          <p:nvPr userDrawn="1"/>
        </p:nvSpPr>
        <p:spPr>
          <a:xfrm>
            <a:off x="8621786" y="2848323"/>
            <a:ext cx="496540" cy="49654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91949C41-2679-4E9D-A28C-F0C979F5702B}"/>
              </a:ext>
            </a:extLst>
          </p:cNvPr>
          <p:cNvSpPr/>
          <p:nvPr userDrawn="1"/>
        </p:nvSpPr>
        <p:spPr>
          <a:xfrm>
            <a:off x="8870898" y="2508125"/>
            <a:ext cx="247428" cy="24742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Rectangle 11">
            <a:extLst>
              <a:ext uri="{FF2B5EF4-FFF2-40B4-BE49-F238E27FC236}">
                <a16:creationId xmlns:a16="http://schemas.microsoft.com/office/drawing/2014/main" id="{3454B05D-55FD-4118-B899-4095FF50870D}"/>
              </a:ext>
            </a:extLst>
          </p:cNvPr>
          <p:cNvSpPr/>
          <p:nvPr userDrawn="1"/>
        </p:nvSpPr>
        <p:spPr>
          <a:xfrm>
            <a:off x="0" y="933450"/>
            <a:ext cx="300037" cy="14652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44053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C5F727-FA73-47F4-8647-79441AA996E3}"/>
              </a:ext>
            </a:extLst>
          </p:cNvPr>
          <p:cNvSpPr/>
          <p:nvPr userDrawn="1"/>
        </p:nvSpPr>
        <p:spPr>
          <a:xfrm>
            <a:off x="0" y="0"/>
            <a:ext cx="12192000" cy="6381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4FD2F3-3119-48E2-B464-A93E23C5A607}"/>
              </a:ext>
            </a:extLst>
          </p:cNvPr>
          <p:cNvSpPr>
            <a:spLocks noGrp="1"/>
          </p:cNvSpPr>
          <p:nvPr>
            <p:ph type="title"/>
          </p:nvPr>
        </p:nvSpPr>
        <p:spPr>
          <a:xfrm>
            <a:off x="371476" y="1016000"/>
            <a:ext cx="3997324" cy="2501899"/>
          </a:xfrm>
        </p:spPr>
        <p:txBody>
          <a:bodyPr anchor="b">
            <a:noAutofit/>
          </a:bodyPr>
          <a:lstStyle>
            <a:lvl1pPr>
              <a:defRPr sz="5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CE87C6E-3441-429B-A81D-87F8344C068B}"/>
              </a:ext>
            </a:extLst>
          </p:cNvPr>
          <p:cNvSpPr>
            <a:spLocks noGrp="1"/>
          </p:cNvSpPr>
          <p:nvPr>
            <p:ph idx="1"/>
          </p:nvPr>
        </p:nvSpPr>
        <p:spPr>
          <a:xfrm>
            <a:off x="371475" y="3619500"/>
            <a:ext cx="3997325" cy="2557463"/>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FC8ECDD1-1369-42FD-BD19-6797742A154C}"/>
              </a:ext>
            </a:extLst>
          </p:cNvPr>
          <p:cNvSpPr>
            <a:spLocks noGrp="1"/>
          </p:cNvSpPr>
          <p:nvPr>
            <p:ph type="sldNum" sz="quarter" idx="12"/>
          </p:nvPr>
        </p:nvSpPr>
        <p:spPr/>
        <p:txBody>
          <a:bodyPr/>
          <a:lstStyle/>
          <a:p>
            <a:fld id="{03DC2DEF-D2FE-4B45-ABA4-9F153FD1C98A}" type="slidenum">
              <a:rPr lang="en-US" smtClean="0"/>
              <a:t>‹#›</a:t>
            </a:fld>
            <a:endParaRPr lang="en-US" dirty="0"/>
          </a:p>
        </p:txBody>
      </p:sp>
      <p:sp>
        <p:nvSpPr>
          <p:cNvPr id="13" name="Picture Placeholder 6">
            <a:extLst>
              <a:ext uri="{FF2B5EF4-FFF2-40B4-BE49-F238E27FC236}">
                <a16:creationId xmlns:a16="http://schemas.microsoft.com/office/drawing/2014/main" id="{9303FD92-1AC4-4708-B13E-C97E00210D2E}"/>
              </a:ext>
            </a:extLst>
          </p:cNvPr>
          <p:cNvSpPr>
            <a:spLocks noGrp="1"/>
          </p:cNvSpPr>
          <p:nvPr>
            <p:ph type="pic" sz="quarter" idx="13"/>
          </p:nvPr>
        </p:nvSpPr>
        <p:spPr>
          <a:xfrm>
            <a:off x="4902201" y="619125"/>
            <a:ext cx="3454400" cy="5581650"/>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4" name="Picture Placeholder 6">
            <a:extLst>
              <a:ext uri="{FF2B5EF4-FFF2-40B4-BE49-F238E27FC236}">
                <a16:creationId xmlns:a16="http://schemas.microsoft.com/office/drawing/2014/main" id="{F6824EBC-CC6E-4D5A-B85A-DAC55ACE8533}"/>
              </a:ext>
            </a:extLst>
          </p:cNvPr>
          <p:cNvSpPr>
            <a:spLocks noGrp="1"/>
          </p:cNvSpPr>
          <p:nvPr>
            <p:ph type="pic" sz="quarter" idx="14"/>
          </p:nvPr>
        </p:nvSpPr>
        <p:spPr>
          <a:xfrm>
            <a:off x="8432801" y="260351"/>
            <a:ext cx="3454400" cy="5581649"/>
          </a:xfrm>
          <a:solidFill>
            <a:schemeClr val="bg1">
              <a:lumMod val="95000"/>
            </a:schemeClr>
          </a:solidFill>
        </p:spPr>
        <p:txBody>
          <a:bodyPr vert="horz" lIns="91440" tIns="45720" rIns="91440" bIns="45720" rtlCol="0">
            <a:normAutofit/>
          </a:bodyPr>
          <a:lstStyle>
            <a:lvl1pPr>
              <a:defRPr lang="en-US" sz="1800"/>
            </a:lvl1pPr>
          </a:lstStyle>
          <a:p>
            <a:pPr marL="0" lvl="0" indent="0" algn="ctr">
              <a:buNone/>
            </a:pPr>
            <a:r>
              <a:rPr lang="en-US"/>
              <a:t>Click icon to add picture</a:t>
            </a:r>
            <a:endParaRPr lang="en-US" dirty="0"/>
          </a:p>
        </p:txBody>
      </p:sp>
      <p:sp>
        <p:nvSpPr>
          <p:cNvPr id="15" name="Rectangle 14">
            <a:extLst>
              <a:ext uri="{FF2B5EF4-FFF2-40B4-BE49-F238E27FC236}">
                <a16:creationId xmlns:a16="http://schemas.microsoft.com/office/drawing/2014/main" id="{43661888-890D-4E0C-8076-65EDFDB7DE27}"/>
              </a:ext>
            </a:extLst>
          </p:cNvPr>
          <p:cNvSpPr/>
          <p:nvPr userDrawn="1"/>
        </p:nvSpPr>
        <p:spPr>
          <a:xfrm>
            <a:off x="8432801" y="5842000"/>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AE48EF9-5BAF-4BD7-A6BE-866C0307B69F}"/>
              </a:ext>
            </a:extLst>
          </p:cNvPr>
          <p:cNvSpPr/>
          <p:nvPr userDrawn="1"/>
        </p:nvSpPr>
        <p:spPr>
          <a:xfrm>
            <a:off x="4902201" y="239509"/>
            <a:ext cx="3459162" cy="3587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8D4A5F4-99AC-4FB3-8A59-AB8D7B4FC7D7}"/>
              </a:ext>
            </a:extLst>
          </p:cNvPr>
          <p:cNvSpPr/>
          <p:nvPr userDrawn="1"/>
        </p:nvSpPr>
        <p:spPr>
          <a:xfrm>
            <a:off x="0" y="1384300"/>
            <a:ext cx="177800" cy="4457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401361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60ACE-E228-45FD-83E3-FF4D1CCF705F}"/>
              </a:ext>
            </a:extLst>
          </p:cNvPr>
          <p:cNvSpPr>
            <a:spLocks noGrp="1"/>
          </p:cNvSpPr>
          <p:nvPr>
            <p:ph type="title"/>
          </p:nvPr>
        </p:nvSpPr>
        <p:spPr>
          <a:xfrm>
            <a:off x="371475" y="260351"/>
            <a:ext cx="11520487" cy="7588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88AF9FF-2A4E-41E6-956B-69BC625CC9A4}"/>
              </a:ext>
            </a:extLst>
          </p:cNvPr>
          <p:cNvSpPr>
            <a:spLocks noGrp="1"/>
          </p:cNvSpPr>
          <p:nvPr>
            <p:ph type="body" idx="1"/>
          </p:nvPr>
        </p:nvSpPr>
        <p:spPr>
          <a:xfrm>
            <a:off x="371474" y="1233488"/>
            <a:ext cx="11520487" cy="49434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CEE1F87C-C7F2-4F14-86B1-854B7B0C580E}"/>
              </a:ext>
            </a:extLst>
          </p:cNvPr>
          <p:cNvSpPr/>
          <p:nvPr userDrawn="1"/>
        </p:nvSpPr>
        <p:spPr>
          <a:xfrm>
            <a:off x="11229975" y="6512060"/>
            <a:ext cx="962025" cy="3459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94FD9470-E137-41DF-A5CA-C7B4B9856E94}"/>
              </a:ext>
            </a:extLst>
          </p:cNvPr>
          <p:cNvSpPr>
            <a:spLocks noGrp="1"/>
          </p:cNvSpPr>
          <p:nvPr>
            <p:ph type="sldNum" sz="quarter" idx="4"/>
          </p:nvPr>
        </p:nvSpPr>
        <p:spPr>
          <a:xfrm>
            <a:off x="11518900" y="6581978"/>
            <a:ext cx="373062" cy="206104"/>
          </a:xfrm>
          <a:prstGeom prst="rect">
            <a:avLst/>
          </a:prstGeom>
        </p:spPr>
        <p:txBody>
          <a:bodyPr vert="horz" lIns="91440" tIns="45720" rIns="91440" bIns="45720" rtlCol="0" anchor="ctr"/>
          <a:lstStyle>
            <a:lvl1pPr algn="r">
              <a:defRPr sz="1200">
                <a:solidFill>
                  <a:schemeClr val="bg1"/>
                </a:solidFill>
              </a:defRPr>
            </a:lvl1pPr>
          </a:lstStyle>
          <a:p>
            <a:fld id="{03DC2DEF-D2FE-4B45-ABA4-9F153FD1C98A}" type="slidenum">
              <a:rPr lang="en-US" smtClean="0"/>
              <a:pPr/>
              <a:t>‹#›</a:t>
            </a:fld>
            <a:endParaRPr lang="en-US" dirty="0"/>
          </a:p>
        </p:txBody>
      </p:sp>
      <p:sp>
        <p:nvSpPr>
          <p:cNvPr id="8" name="Rectangle 7">
            <a:extLst>
              <a:ext uri="{FF2B5EF4-FFF2-40B4-BE49-F238E27FC236}">
                <a16:creationId xmlns:a16="http://schemas.microsoft.com/office/drawing/2014/main" id="{48AB12CC-D752-4664-B92F-BAEFF0416B7E}"/>
              </a:ext>
            </a:extLst>
          </p:cNvPr>
          <p:cNvSpPr/>
          <p:nvPr userDrawn="1"/>
        </p:nvSpPr>
        <p:spPr>
          <a:xfrm>
            <a:off x="0" y="260350"/>
            <a:ext cx="300037" cy="755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58329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64" r:id="rId7"/>
    <p:sldLayoutId id="2147483665" r:id="rId8"/>
    <p:sldLayoutId id="2147483666" r:id="rId9"/>
    <p:sldLayoutId id="2147483667" r:id="rId10"/>
    <p:sldLayoutId id="2147483668" r:id="rId11"/>
    <p:sldLayoutId id="2147483669" r:id="rId12"/>
    <p:sldLayoutId id="2147483651" r:id="rId13"/>
    <p:sldLayoutId id="2147483670" r:id="rId14"/>
    <p:sldLayoutId id="2147483671" r:id="rId15"/>
    <p:sldLayoutId id="2147483672" r:id="rId16"/>
    <p:sldLayoutId id="2147483673" r:id="rId17"/>
    <p:sldLayoutId id="2147483652" r:id="rId18"/>
    <p:sldLayoutId id="2147483674" r:id="rId19"/>
    <p:sldLayoutId id="2147483675" r:id="rId20"/>
    <p:sldLayoutId id="2147483676" r:id="rId21"/>
    <p:sldLayoutId id="2147483677" r:id="rId22"/>
    <p:sldLayoutId id="2147483655" r:id="rId23"/>
    <p:sldLayoutId id="2147483678" r:id="rId24"/>
    <p:sldLayoutId id="2147483679" r:id="rId25"/>
    <p:sldLayoutId id="2147483680" r:id="rId26"/>
    <p:sldLayoutId id="2147483681" r:id="rId27"/>
    <p:sldLayoutId id="2147483653" r:id="rId28"/>
    <p:sldLayoutId id="2147483682" r:id="rId29"/>
    <p:sldLayoutId id="2147483683" r:id="rId30"/>
    <p:sldLayoutId id="2147483684" r:id="rId31"/>
    <p:sldLayoutId id="2147483685" r:id="rId32"/>
    <p:sldLayoutId id="2147483654" r:id="rId33"/>
    <p:sldLayoutId id="2147483686" r:id="rId34"/>
    <p:sldLayoutId id="2147483687" r:id="rId35"/>
    <p:sldLayoutId id="2147483689" r:id="rId36"/>
    <p:sldLayoutId id="2147483688" r:id="rId37"/>
    <p:sldLayoutId id="2147483690" r:id="rId38"/>
    <p:sldLayoutId id="2147483691" r:id="rId39"/>
    <p:sldLayoutId id="2147483692" r:id="rId40"/>
    <p:sldLayoutId id="2147483693" r:id="rId41"/>
    <p:sldLayoutId id="2147483694" r:id="rId42"/>
    <p:sldLayoutId id="2147483695" r:id="rId43"/>
    <p:sldLayoutId id="2147483696" r:id="rId44"/>
    <p:sldLayoutId id="2147483697" r:id="rId45"/>
    <p:sldLayoutId id="2147483698" r:id="rId46"/>
    <p:sldLayoutId id="2147483699" r:id="rId47"/>
    <p:sldLayoutId id="2147483700" r:id="rId48"/>
    <p:sldLayoutId id="2147483701" r:id="rId49"/>
    <p:sldLayoutId id="2147483702" r:id="rId50"/>
    <p:sldLayoutId id="2147483656" r:id="rId51"/>
    <p:sldLayoutId id="2147483657" r:id="rId52"/>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4" userDrawn="1">
          <p15:clr>
            <a:srgbClr val="F26B43"/>
          </p15:clr>
        </p15:guide>
        <p15:guide id="2" pos="234" userDrawn="1">
          <p15:clr>
            <a:srgbClr val="F26B43"/>
          </p15:clr>
        </p15:guide>
        <p15:guide id="3" orient="horz" pos="4133" userDrawn="1">
          <p15:clr>
            <a:srgbClr val="F26B43"/>
          </p15:clr>
        </p15:guide>
        <p15:guide id="4" pos="7491" userDrawn="1">
          <p15:clr>
            <a:srgbClr val="F26B43"/>
          </p15:clr>
        </p15:guide>
        <p15:guide id="5" orient="horz" pos="640" userDrawn="1">
          <p15:clr>
            <a:srgbClr val="F26B43"/>
          </p15:clr>
        </p15:guide>
        <p15:guide id="6" orient="horz" pos="777" userDrawn="1">
          <p15:clr>
            <a:srgbClr val="F26B43"/>
          </p15:clr>
        </p15:guide>
        <p15:guide id="7" orient="horz" pos="4020" userDrawn="1">
          <p15:clr>
            <a:srgbClr val="F26B43"/>
          </p15:clr>
        </p15:guide>
        <p15:guide id="8"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5.svg"/><Relationship Id="rId7" Type="http://schemas.openxmlformats.org/officeDocument/2006/relationships/image" Target="../media/image39.svg"/><Relationship Id="rId2" Type="http://schemas.openxmlformats.org/officeDocument/2006/relationships/image" Target="../media/image34.png"/><Relationship Id="rId1" Type="http://schemas.openxmlformats.org/officeDocument/2006/relationships/slideLayout" Target="../slideLayouts/slideLayout38.xml"/><Relationship Id="rId6" Type="http://schemas.openxmlformats.org/officeDocument/2006/relationships/image" Target="../media/image38.png"/><Relationship Id="rId5" Type="http://schemas.openxmlformats.org/officeDocument/2006/relationships/image" Target="../media/image37.svg"/><Relationship Id="rId4" Type="http://schemas.openxmlformats.org/officeDocument/2006/relationships/image" Target="../media/image36.png"/><Relationship Id="rId9" Type="http://schemas.openxmlformats.org/officeDocument/2006/relationships/image" Target="../media/image41.svg"/></Relationships>
</file>

<file path=ppt/slides/_rels/slide11.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43.xml"/><Relationship Id="rId5" Type="http://schemas.openxmlformats.org/officeDocument/2006/relationships/image" Target="../media/image45.jpeg"/><Relationship Id="rId4" Type="http://schemas.openxmlformats.org/officeDocument/2006/relationships/image" Target="../media/image44.jpeg"/></Relationships>
</file>

<file path=ppt/slides/_rels/slide12.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43.jpeg"/><Relationship Id="rId1" Type="http://schemas.openxmlformats.org/officeDocument/2006/relationships/slideLayout" Target="../slideLayouts/slideLayout43.xml"/><Relationship Id="rId4" Type="http://schemas.openxmlformats.org/officeDocument/2006/relationships/image" Target="../media/image45.jpeg"/></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251CEBEB-5088-4E63-81A4-0DCEB5B45207}"/>
              </a:ext>
              <a:ext uri="{C183D7F6-B498-43B3-948B-1728B52AA6E4}">
                <adec:decorative xmlns:adec="http://schemas.microsoft.com/office/drawing/2017/decorative" val="1"/>
              </a:ext>
            </a:extLst>
          </p:cNvPr>
          <p:cNvPicPr>
            <a:picLocks noGrp="1" noChangeAspect="1"/>
          </p:cNvPicPr>
          <p:nvPr>
            <p:ph type="pic" sz="quarter" idx="10"/>
          </p:nvPr>
        </p:nvPicPr>
        <p:blipFill>
          <a:blip r:embed="rId2" cstate="email">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3D71C9CD-CAE8-4AC8-936D-333769D479E5}"/>
              </a:ext>
            </a:extLst>
          </p:cNvPr>
          <p:cNvSpPr>
            <a:spLocks noGrp="1"/>
          </p:cNvSpPr>
          <p:nvPr>
            <p:ph type="ctrTitle"/>
          </p:nvPr>
        </p:nvSpPr>
        <p:spPr/>
        <p:txBody>
          <a:bodyPr/>
          <a:lstStyle/>
          <a:p>
            <a:r>
              <a:rPr lang="en-US" dirty="0"/>
              <a:t>Global Flex Research Dashboard</a:t>
            </a:r>
          </a:p>
        </p:txBody>
      </p:sp>
      <p:sp>
        <p:nvSpPr>
          <p:cNvPr id="4" name="Subtitle 3">
            <a:extLst>
              <a:ext uri="{FF2B5EF4-FFF2-40B4-BE49-F238E27FC236}">
                <a16:creationId xmlns:a16="http://schemas.microsoft.com/office/drawing/2014/main" id="{C6D24F99-E026-485A-96CD-AEC98137262A}"/>
              </a:ext>
            </a:extLst>
          </p:cNvPr>
          <p:cNvSpPr>
            <a:spLocks noGrp="1"/>
          </p:cNvSpPr>
          <p:nvPr>
            <p:ph type="subTitle" idx="1"/>
          </p:nvPr>
        </p:nvSpPr>
        <p:spPr/>
        <p:txBody>
          <a:bodyPr>
            <a:normAutofit/>
          </a:bodyPr>
          <a:lstStyle/>
          <a:p>
            <a:r>
              <a:rPr lang="en-US" dirty="0"/>
              <a:t>Prepared By : Parimal Waghmare</a:t>
            </a:r>
            <a:br>
              <a:rPr lang="en-US" dirty="0"/>
            </a:br>
            <a:r>
              <a:rPr lang="en-US" dirty="0"/>
              <a:t>Date : 11-04-2025</a:t>
            </a:r>
          </a:p>
        </p:txBody>
      </p:sp>
    </p:spTree>
    <p:extLst>
      <p:ext uri="{BB962C8B-B14F-4D97-AF65-F5344CB8AC3E}">
        <p14:creationId xmlns:p14="http://schemas.microsoft.com/office/powerpoint/2010/main" val="1495496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1768246-2496-4F97-8FCA-02252116FF87}"/>
              </a:ext>
            </a:extLst>
          </p:cNvPr>
          <p:cNvSpPr>
            <a:spLocks noGrp="1"/>
          </p:cNvSpPr>
          <p:nvPr>
            <p:ph type="title"/>
          </p:nvPr>
        </p:nvSpPr>
        <p:spPr/>
        <p:txBody>
          <a:bodyPr>
            <a:normAutofit/>
          </a:bodyPr>
          <a:lstStyle/>
          <a:p>
            <a:r>
              <a:rPr lang="en-US" sz="2900" dirty="0"/>
              <a:t>Success Criteria:</a:t>
            </a:r>
          </a:p>
        </p:txBody>
      </p:sp>
      <p:pic>
        <p:nvPicPr>
          <p:cNvPr id="22" name="Picture Placeholder 21">
            <a:extLst>
              <a:ext uri="{FF2B5EF4-FFF2-40B4-BE49-F238E27FC236}">
                <a16:creationId xmlns:a16="http://schemas.microsoft.com/office/drawing/2014/main" id="{0F5C8F58-81B2-4162-9563-70C679CF85F2}"/>
              </a:ext>
              <a:ext uri="{C183D7F6-B498-43B3-948B-1728B52AA6E4}">
                <adec:decorative xmlns:adec="http://schemas.microsoft.com/office/drawing/2017/decorative" val="1"/>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7857" t="-6122" r="-17857" b="-6122"/>
          <a:stretch/>
        </p:blipFill>
        <p:spPr>
          <a:xfrm>
            <a:off x="876300" y="1739900"/>
            <a:ext cx="1689100" cy="1168400"/>
          </a:xfrm>
        </p:spPr>
      </p:pic>
      <p:pic>
        <p:nvPicPr>
          <p:cNvPr id="26" name="Picture Placeholder 25">
            <a:extLst>
              <a:ext uri="{FF2B5EF4-FFF2-40B4-BE49-F238E27FC236}">
                <a16:creationId xmlns:a16="http://schemas.microsoft.com/office/drawing/2014/main" id="{2AD0E03E-80ED-4CBF-B567-3E1EAB01FD41}"/>
              </a:ext>
              <a:ext uri="{C183D7F6-B498-43B3-948B-1728B52AA6E4}">
                <adec:decorative xmlns:adec="http://schemas.microsoft.com/office/drawing/2017/decorative" val="1"/>
              </a:ext>
            </a:extLst>
          </p:cNvPr>
          <p:cNvPicPr>
            <a:picLocks noGrp="1" noChangeAspect="1"/>
          </p:cNvPicPr>
          <p:nvPr>
            <p:ph type="pic" sz="quarter" idx="14"/>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18293" t="-6483" r="-18293" b="-6483"/>
          <a:stretch/>
        </p:blipFill>
        <p:spPr>
          <a:xfrm>
            <a:off x="3829813" y="4263232"/>
            <a:ext cx="1689100" cy="1397000"/>
          </a:xfrm>
        </p:spPr>
      </p:pic>
      <p:pic>
        <p:nvPicPr>
          <p:cNvPr id="24" name="Picture Placeholder 23">
            <a:extLst>
              <a:ext uri="{FF2B5EF4-FFF2-40B4-BE49-F238E27FC236}">
                <a16:creationId xmlns:a16="http://schemas.microsoft.com/office/drawing/2014/main" id="{F1E0AF3E-867C-4F0D-8325-9DC9A985B427}"/>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l="-16501" t="-5000" r="-16501" b="-5000"/>
          <a:stretch/>
        </p:blipFill>
        <p:spPr>
          <a:xfrm>
            <a:off x="6744524" y="1739900"/>
            <a:ext cx="1689100" cy="1397000"/>
          </a:xfrm>
        </p:spPr>
      </p:pic>
      <p:pic>
        <p:nvPicPr>
          <p:cNvPr id="28" name="Picture Placeholder 27">
            <a:extLst>
              <a:ext uri="{FF2B5EF4-FFF2-40B4-BE49-F238E27FC236}">
                <a16:creationId xmlns:a16="http://schemas.microsoft.com/office/drawing/2014/main" id="{43BC7054-E269-4210-98F5-65D485066725}"/>
              </a:ext>
              <a:ext uri="{C183D7F6-B498-43B3-948B-1728B52AA6E4}">
                <adec:decorative xmlns:adec="http://schemas.microsoft.com/office/drawing/2017/decorative" val="1"/>
              </a:ext>
            </a:extLst>
          </p:cNvPr>
          <p:cNvPicPr>
            <a:picLocks noGrp="1" noChangeAspect="1"/>
          </p:cNvPicPr>
          <p:nvPr>
            <p:ph type="pic" sz="quarter" idx="17"/>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l="-18293" t="-6483" r="-18293" b="-6483"/>
          <a:stretch/>
        </p:blipFill>
        <p:spPr>
          <a:xfrm>
            <a:off x="9659235" y="4263232"/>
            <a:ext cx="1689100" cy="1397000"/>
          </a:xfrm>
        </p:spPr>
      </p:pic>
      <p:sp>
        <p:nvSpPr>
          <p:cNvPr id="11" name="Text Placeholder 10">
            <a:extLst>
              <a:ext uri="{FF2B5EF4-FFF2-40B4-BE49-F238E27FC236}">
                <a16:creationId xmlns:a16="http://schemas.microsoft.com/office/drawing/2014/main" id="{901B6E4D-6942-45C5-99A9-6B769E8902BD}"/>
              </a:ext>
            </a:extLst>
          </p:cNvPr>
          <p:cNvSpPr>
            <a:spLocks noGrp="1"/>
          </p:cNvSpPr>
          <p:nvPr>
            <p:ph type="body" sz="quarter" idx="18"/>
          </p:nvPr>
        </p:nvSpPr>
        <p:spPr>
          <a:xfrm>
            <a:off x="591252" y="3805382"/>
            <a:ext cx="2336800" cy="2524991"/>
          </a:xfrm>
        </p:spPr>
        <p:txBody>
          <a:bodyPr/>
          <a:lstStyle/>
          <a:p>
            <a:r>
              <a:rPr lang="en-US" dirty="0">
                <a:latin typeface="+mj-lt"/>
              </a:rPr>
              <a:t>Should provide accurate and </a:t>
            </a:r>
            <a:r>
              <a:rPr lang="en-US" sz="2000" dirty="0">
                <a:latin typeface="+mj-lt"/>
              </a:rPr>
              <a:t>consistent</a:t>
            </a:r>
            <a:r>
              <a:rPr lang="en-US" dirty="0">
                <a:latin typeface="+mj-lt"/>
              </a:rPr>
              <a:t>  information, records.</a:t>
            </a:r>
          </a:p>
          <a:p>
            <a:r>
              <a:rPr lang="en-IN" dirty="0">
                <a:latin typeface="+mj-lt"/>
              </a:rPr>
              <a:t>Interpret information briefly without needing extensive training or guidance</a:t>
            </a:r>
            <a:endParaRPr lang="en-US" dirty="0">
              <a:latin typeface="+mj-lt"/>
            </a:endParaRPr>
          </a:p>
        </p:txBody>
      </p:sp>
      <p:sp>
        <p:nvSpPr>
          <p:cNvPr id="12" name="Text Placeholder 11">
            <a:extLst>
              <a:ext uri="{FF2B5EF4-FFF2-40B4-BE49-F238E27FC236}">
                <a16:creationId xmlns:a16="http://schemas.microsoft.com/office/drawing/2014/main" id="{7D269992-EA9D-41F6-85C3-B78921847100}"/>
              </a:ext>
            </a:extLst>
          </p:cNvPr>
          <p:cNvSpPr>
            <a:spLocks noGrp="1"/>
          </p:cNvSpPr>
          <p:nvPr>
            <p:ph type="body" sz="quarter" idx="19"/>
          </p:nvPr>
        </p:nvSpPr>
        <p:spPr/>
        <p:txBody>
          <a:bodyPr anchor="b"/>
          <a:lstStyle/>
          <a:p>
            <a:r>
              <a:rPr lang="en-US" dirty="0">
                <a:latin typeface="ArialMT"/>
              </a:rPr>
              <a:t>Reduce wait time, solve the </a:t>
            </a:r>
            <a:r>
              <a:rPr lang="en-US" sz="2000" dirty="0">
                <a:latin typeface="ArialMT"/>
              </a:rPr>
              <a:t>Issues</a:t>
            </a:r>
            <a:r>
              <a:rPr lang="en-US" dirty="0">
                <a:latin typeface="ArialMT"/>
              </a:rPr>
              <a:t> raised by </a:t>
            </a:r>
            <a:r>
              <a:rPr lang="en-US" dirty="0">
                <a:latin typeface="+mj-lt"/>
              </a:rPr>
              <a:t>analyst</a:t>
            </a:r>
            <a:r>
              <a:rPr lang="en-US" dirty="0">
                <a:latin typeface="ArialMT"/>
              </a:rPr>
              <a:t> and improve their productivity.</a:t>
            </a:r>
          </a:p>
        </p:txBody>
      </p:sp>
      <p:sp>
        <p:nvSpPr>
          <p:cNvPr id="13" name="Text Placeholder 12">
            <a:extLst>
              <a:ext uri="{FF2B5EF4-FFF2-40B4-BE49-F238E27FC236}">
                <a16:creationId xmlns:a16="http://schemas.microsoft.com/office/drawing/2014/main" id="{6DFAA7E0-5467-48C2-A0A1-08FFCDD0AB29}"/>
              </a:ext>
            </a:extLst>
          </p:cNvPr>
          <p:cNvSpPr>
            <a:spLocks noGrp="1"/>
          </p:cNvSpPr>
          <p:nvPr>
            <p:ph type="body" sz="quarter" idx="20"/>
          </p:nvPr>
        </p:nvSpPr>
        <p:spPr/>
        <p:txBody>
          <a:bodyPr/>
          <a:lstStyle/>
          <a:p>
            <a:r>
              <a:rPr lang="en-IN" sz="1800" b="0" i="0" u="none" strike="noStrike" baseline="0" dirty="0">
                <a:latin typeface="ArialMT"/>
              </a:rPr>
              <a:t>Improve records availability and </a:t>
            </a:r>
            <a:r>
              <a:rPr lang="en-IN" b="0" i="0" u="none" strike="noStrike" baseline="0" dirty="0">
                <a:latin typeface="+mj-lt"/>
              </a:rPr>
              <a:t>accessibility</a:t>
            </a:r>
            <a:r>
              <a:rPr lang="en-IN" sz="1800" b="0" i="0" u="none" strike="noStrike" baseline="0" dirty="0">
                <a:latin typeface="ArialMT"/>
              </a:rPr>
              <a:t> of information, collateral, forms and documents</a:t>
            </a:r>
            <a:endParaRPr lang="en-US" dirty="0"/>
          </a:p>
        </p:txBody>
      </p:sp>
      <p:sp>
        <p:nvSpPr>
          <p:cNvPr id="14" name="Text Placeholder 13">
            <a:extLst>
              <a:ext uri="{FF2B5EF4-FFF2-40B4-BE49-F238E27FC236}">
                <a16:creationId xmlns:a16="http://schemas.microsoft.com/office/drawing/2014/main" id="{26CD0F95-69FE-4CD4-B47D-11711D394220}"/>
              </a:ext>
            </a:extLst>
          </p:cNvPr>
          <p:cNvSpPr>
            <a:spLocks noGrp="1"/>
          </p:cNvSpPr>
          <p:nvPr>
            <p:ph type="body" sz="quarter" idx="21"/>
          </p:nvPr>
        </p:nvSpPr>
        <p:spPr/>
        <p:txBody>
          <a:bodyPr anchor="b"/>
          <a:lstStyle/>
          <a:p>
            <a:r>
              <a:rPr lang="en-IN" sz="1800" b="0" i="0" u="none" strike="noStrike" baseline="0" dirty="0">
                <a:latin typeface="ArialMT"/>
              </a:rPr>
              <a:t>Reduce system downtime, related wait time and systems response times</a:t>
            </a:r>
            <a:endParaRPr lang="en-US" dirty="0"/>
          </a:p>
        </p:txBody>
      </p:sp>
      <p:sp>
        <p:nvSpPr>
          <p:cNvPr id="2" name="Slide Number Placeholder 1">
            <a:extLst>
              <a:ext uri="{FF2B5EF4-FFF2-40B4-BE49-F238E27FC236}">
                <a16:creationId xmlns:a16="http://schemas.microsoft.com/office/drawing/2014/main" id="{7EAB17F8-59B5-4C93-9884-D30446299CA5}"/>
              </a:ext>
            </a:extLst>
          </p:cNvPr>
          <p:cNvSpPr>
            <a:spLocks noGrp="1"/>
          </p:cNvSpPr>
          <p:nvPr>
            <p:ph type="sldNum" sz="quarter" idx="12"/>
          </p:nvPr>
        </p:nvSpPr>
        <p:spPr/>
        <p:txBody>
          <a:bodyPr/>
          <a:lstStyle/>
          <a:p>
            <a:fld id="{03DC2DEF-D2FE-4B45-ABA4-9F153FD1C98A}" type="slidenum">
              <a:rPr lang="en-US" smtClean="0"/>
              <a:t>10</a:t>
            </a:fld>
            <a:endParaRPr lang="en-US" dirty="0"/>
          </a:p>
        </p:txBody>
      </p:sp>
    </p:spTree>
    <p:extLst>
      <p:ext uri="{BB962C8B-B14F-4D97-AF65-F5344CB8AC3E}">
        <p14:creationId xmlns:p14="http://schemas.microsoft.com/office/powerpoint/2010/main" val="1163063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F8E5BC1-257F-4CA0-A14D-8A76F6198211}"/>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CE84475F-A218-40AD-91D5-2A42073651D9}"/>
              </a:ext>
            </a:extLst>
          </p:cNvPr>
          <p:cNvSpPr>
            <a:spLocks noGrp="1"/>
          </p:cNvSpPr>
          <p:nvPr>
            <p:ph type="sldNum" sz="quarter" idx="12"/>
          </p:nvPr>
        </p:nvSpPr>
        <p:spPr/>
        <p:txBody>
          <a:bodyPr/>
          <a:lstStyle/>
          <a:p>
            <a:fld id="{03DC2DEF-D2FE-4B45-ABA4-9F153FD1C98A}" type="slidenum">
              <a:rPr lang="en-US" smtClean="0"/>
              <a:t>11</a:t>
            </a:fld>
            <a:endParaRPr lang="en-US" dirty="0"/>
          </a:p>
        </p:txBody>
      </p:sp>
      <p:pic>
        <p:nvPicPr>
          <p:cNvPr id="29" name="Picture Placeholder 28">
            <a:extLst>
              <a:ext uri="{FF2B5EF4-FFF2-40B4-BE49-F238E27FC236}">
                <a16:creationId xmlns:a16="http://schemas.microsoft.com/office/drawing/2014/main" id="{8D53E665-9B7D-413E-815E-AF0082AFF105}"/>
              </a:ext>
              <a:ext uri="{C183D7F6-B498-43B3-948B-1728B52AA6E4}">
                <adec:decorative xmlns:adec="http://schemas.microsoft.com/office/drawing/2017/decorative" val="1"/>
              </a:ext>
            </a:extLst>
          </p:cNvPr>
          <p:cNvPicPr>
            <a:picLocks noGrp="1" noChangeAspect="1"/>
          </p:cNvPicPr>
          <p:nvPr>
            <p:ph type="pic" sz="quarter" idx="23"/>
          </p:nvPr>
        </p:nvPicPr>
        <p:blipFill rotWithShape="1">
          <a:blip r:embed="rId2" cstate="screen">
            <a:grayscl/>
            <a:extLst>
              <a:ext uri="{28A0092B-C50C-407E-A947-70E740481C1C}">
                <a14:useLocalDpi xmlns:a14="http://schemas.microsoft.com/office/drawing/2010/main"/>
              </a:ext>
            </a:extLst>
          </a:blip>
          <a:srcRect r="8741" b="8742"/>
          <a:stretch/>
        </p:blipFill>
        <p:spPr>
          <a:xfrm>
            <a:off x="9301294" y="1761485"/>
            <a:ext cx="2494721" cy="2226366"/>
          </a:xfrm>
        </p:spPr>
      </p:pic>
      <p:sp>
        <p:nvSpPr>
          <p:cNvPr id="14" name="Text Placeholder 13">
            <a:extLst>
              <a:ext uri="{FF2B5EF4-FFF2-40B4-BE49-F238E27FC236}">
                <a16:creationId xmlns:a16="http://schemas.microsoft.com/office/drawing/2014/main" id="{32B0CB1D-E6FE-4346-B4DC-C1AC8F0F5CC6}"/>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Software Development Team</a:t>
            </a:r>
            <a:endParaRPr lang="en-US" dirty="0"/>
          </a:p>
        </p:txBody>
      </p:sp>
      <p:sp>
        <p:nvSpPr>
          <p:cNvPr id="18" name="Text Placeholder 17">
            <a:extLst>
              <a:ext uri="{FF2B5EF4-FFF2-40B4-BE49-F238E27FC236}">
                <a16:creationId xmlns:a16="http://schemas.microsoft.com/office/drawing/2014/main" id="{6EBA6953-980C-4C61-AFA3-018201F6E289}"/>
              </a:ext>
            </a:extLst>
          </p:cNvPr>
          <p:cNvSpPr>
            <a:spLocks noGrp="1"/>
          </p:cNvSpPr>
          <p:nvPr>
            <p:ph type="body" sz="quarter" idx="24"/>
          </p:nvPr>
        </p:nvSpPr>
        <p:spPr/>
        <p:txBody>
          <a:bodyPr/>
          <a:lstStyle/>
          <a:p>
            <a:r>
              <a:rPr lang="en-US" dirty="0"/>
              <a:t>3 Software Developers will be involved</a:t>
            </a:r>
          </a:p>
        </p:txBody>
      </p:sp>
      <p:sp>
        <p:nvSpPr>
          <p:cNvPr id="19" name="Text Placeholder 18">
            <a:extLst>
              <a:ext uri="{FF2B5EF4-FFF2-40B4-BE49-F238E27FC236}">
                <a16:creationId xmlns:a16="http://schemas.microsoft.com/office/drawing/2014/main" id="{1EA45180-5246-464E-BDD0-2AB792997E91}"/>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Project Manager</a:t>
            </a:r>
            <a:endParaRPr lang="en-US" dirty="0"/>
          </a:p>
        </p:txBody>
      </p:sp>
      <p:sp>
        <p:nvSpPr>
          <p:cNvPr id="20" name="Text Placeholder 19">
            <a:extLst>
              <a:ext uri="{FF2B5EF4-FFF2-40B4-BE49-F238E27FC236}">
                <a16:creationId xmlns:a16="http://schemas.microsoft.com/office/drawing/2014/main" id="{7E61202C-1274-459A-A89D-C23AE8A261C7}"/>
              </a:ext>
            </a:extLst>
          </p:cNvPr>
          <p:cNvSpPr>
            <a:spLocks noGrp="1"/>
          </p:cNvSpPr>
          <p:nvPr>
            <p:ph type="body" sz="quarter" idx="26"/>
          </p:nvPr>
        </p:nvSpPr>
        <p:spPr/>
        <p:txBody>
          <a:bodyPr/>
          <a:lstStyle/>
          <a:p>
            <a:r>
              <a:rPr lang="en-US" dirty="0"/>
              <a:t>1 Project Manager</a:t>
            </a:r>
          </a:p>
        </p:txBody>
      </p:sp>
      <p:sp>
        <p:nvSpPr>
          <p:cNvPr id="21" name="Text Placeholder 20">
            <a:extLst>
              <a:ext uri="{FF2B5EF4-FFF2-40B4-BE49-F238E27FC236}">
                <a16:creationId xmlns:a16="http://schemas.microsoft.com/office/drawing/2014/main" id="{B7A4F278-30B9-44DC-81DE-0BB8DC7D9B43}"/>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Business Analyst</a:t>
            </a:r>
            <a:endParaRPr lang="en-US" dirty="0"/>
          </a:p>
        </p:txBody>
      </p:sp>
      <p:sp>
        <p:nvSpPr>
          <p:cNvPr id="22" name="Text Placeholder 21">
            <a:extLst>
              <a:ext uri="{FF2B5EF4-FFF2-40B4-BE49-F238E27FC236}">
                <a16:creationId xmlns:a16="http://schemas.microsoft.com/office/drawing/2014/main" id="{6E82B8CE-8692-4360-9A23-C2348C7B858B}"/>
              </a:ext>
            </a:extLst>
          </p:cNvPr>
          <p:cNvSpPr>
            <a:spLocks noGrp="1"/>
          </p:cNvSpPr>
          <p:nvPr>
            <p:ph type="body" sz="quarter" idx="28"/>
          </p:nvPr>
        </p:nvSpPr>
        <p:spPr/>
        <p:txBody>
          <a:bodyPr/>
          <a:lstStyle/>
          <a:p>
            <a:r>
              <a:rPr lang="en-US" dirty="0"/>
              <a:t>1 Business Analyst</a:t>
            </a:r>
          </a:p>
        </p:txBody>
      </p:sp>
      <p:sp>
        <p:nvSpPr>
          <p:cNvPr id="23" name="Text Placeholder 22">
            <a:extLst>
              <a:ext uri="{FF2B5EF4-FFF2-40B4-BE49-F238E27FC236}">
                <a16:creationId xmlns:a16="http://schemas.microsoft.com/office/drawing/2014/main" id="{7372C0BC-293C-400A-8073-0246B833FC7B}"/>
              </a:ext>
            </a:extLst>
          </p:cNvPr>
          <p:cNvSpPr>
            <a:spLocks noGrp="1"/>
          </p:cNvSpPr>
          <p:nvPr>
            <p:ph type="body" sz="quarter" idx="29"/>
          </p:nvPr>
        </p:nvSpPr>
        <p:spPr/>
        <p:txBody>
          <a:bodyPr/>
          <a:lstStyle/>
          <a:p>
            <a:r>
              <a:rPr lang="en-IN" sz="1800" dirty="0">
                <a:effectLst/>
                <a:latin typeface="Arial" panose="020B0604020202020204" pitchFamily="34" charset="0"/>
                <a:ea typeface="Aptos" panose="020B0004020202020204" pitchFamily="34" charset="0"/>
              </a:rPr>
              <a:t>Testers</a:t>
            </a:r>
            <a:endParaRPr lang="en-US" dirty="0"/>
          </a:p>
        </p:txBody>
      </p:sp>
      <p:sp>
        <p:nvSpPr>
          <p:cNvPr id="24" name="Text Placeholder 23">
            <a:extLst>
              <a:ext uri="{FF2B5EF4-FFF2-40B4-BE49-F238E27FC236}">
                <a16:creationId xmlns:a16="http://schemas.microsoft.com/office/drawing/2014/main" id="{A7CB8132-D875-4ED5-9967-5C58F21B10E3}"/>
              </a:ext>
            </a:extLst>
          </p:cNvPr>
          <p:cNvSpPr>
            <a:spLocks noGrp="1"/>
          </p:cNvSpPr>
          <p:nvPr>
            <p:ph type="body" sz="quarter" idx="30"/>
          </p:nvPr>
        </p:nvSpPr>
        <p:spPr/>
        <p:txBody>
          <a:bodyPr/>
          <a:lstStyle/>
          <a:p>
            <a:r>
              <a:rPr lang="en-US" dirty="0"/>
              <a:t>1 tester</a:t>
            </a:r>
          </a:p>
        </p:txBody>
      </p:sp>
      <p:pic>
        <p:nvPicPr>
          <p:cNvPr id="25" name="Picture Placeholder 24" descr="A person giving pose&#10;&#10;">
            <a:extLst>
              <a:ext uri="{FF2B5EF4-FFF2-40B4-BE49-F238E27FC236}">
                <a16:creationId xmlns:a16="http://schemas.microsoft.com/office/drawing/2014/main" id="{104C104E-9EBC-4154-906F-14A298E9EF2E}"/>
              </a:ext>
            </a:extLst>
          </p:cNvPr>
          <p:cNvPicPr>
            <a:picLocks noGrp="1" noChangeAspect="1"/>
          </p:cNvPicPr>
          <p:nvPr>
            <p:ph type="pic" sz="quarter" idx="13"/>
          </p:nvPr>
        </p:nvPicPr>
        <p:blipFill rotWithShape="1">
          <a:blip r:embed="rId3"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B12E57E0-F016-4B3F-9126-3A11698F325D}"/>
              </a:ext>
            </a:extLst>
          </p:cNvPr>
          <p:cNvPicPr>
            <a:picLocks noGrp="1" noChangeAspect="1"/>
          </p:cNvPicPr>
          <p:nvPr>
            <p:ph type="pic" sz="quarter" idx="21"/>
          </p:nvPr>
        </p:nvPicPr>
        <p:blipFill rotWithShape="1">
          <a:blip r:embed="rId4"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F5B38C71-905C-4A1A-97EF-31546F4BF602}"/>
              </a:ext>
            </a:extLst>
          </p:cNvPr>
          <p:cNvPicPr>
            <a:picLocks noGrp="1" noChangeAspect="1"/>
          </p:cNvPicPr>
          <p:nvPr>
            <p:ph type="pic" sz="quarter" idx="22"/>
          </p:nvPr>
        </p:nvPicPr>
        <p:blipFill rotWithShape="1">
          <a:blip r:embed="rId5"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4B6BA6B5-86C8-95A0-0A88-1A0CEED943B1}"/>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971040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8E355-59F4-191D-FCCF-E8FCC013E86E}"/>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C300C96B-86DF-AF95-6D07-7968A5AAAF4A}"/>
              </a:ext>
            </a:extLst>
          </p:cNvPr>
          <p:cNvSpPr>
            <a:spLocks noGrp="1"/>
          </p:cNvSpPr>
          <p:nvPr>
            <p:ph type="title"/>
          </p:nvPr>
        </p:nvSpPr>
        <p:spPr/>
        <p:txBody>
          <a:bodyPr>
            <a:normAutofit/>
          </a:bodyPr>
          <a:lstStyle/>
          <a:p>
            <a:r>
              <a:rPr lang="en-IN" sz="2900" b="1" i="0" u="none" strike="noStrike" baseline="0" dirty="0"/>
              <a:t>Resources:</a:t>
            </a:r>
            <a:endParaRPr lang="en-US" sz="2900" dirty="0"/>
          </a:p>
        </p:txBody>
      </p:sp>
      <p:sp>
        <p:nvSpPr>
          <p:cNvPr id="3" name="Slide Number Placeholder 2">
            <a:extLst>
              <a:ext uri="{FF2B5EF4-FFF2-40B4-BE49-F238E27FC236}">
                <a16:creationId xmlns:a16="http://schemas.microsoft.com/office/drawing/2014/main" id="{E0646444-BA0D-B503-A7B6-AA0D8F3CC1FF}"/>
              </a:ext>
            </a:extLst>
          </p:cNvPr>
          <p:cNvSpPr>
            <a:spLocks noGrp="1"/>
          </p:cNvSpPr>
          <p:nvPr>
            <p:ph type="sldNum" sz="quarter" idx="12"/>
          </p:nvPr>
        </p:nvSpPr>
        <p:spPr/>
        <p:txBody>
          <a:bodyPr/>
          <a:lstStyle/>
          <a:p>
            <a:fld id="{03DC2DEF-D2FE-4B45-ABA4-9F153FD1C98A}" type="slidenum">
              <a:rPr lang="en-US" smtClean="0"/>
              <a:t>12</a:t>
            </a:fld>
            <a:endParaRPr lang="en-US" dirty="0"/>
          </a:p>
        </p:txBody>
      </p:sp>
      <p:sp>
        <p:nvSpPr>
          <p:cNvPr id="14" name="Text Placeholder 13">
            <a:extLst>
              <a:ext uri="{FF2B5EF4-FFF2-40B4-BE49-F238E27FC236}">
                <a16:creationId xmlns:a16="http://schemas.microsoft.com/office/drawing/2014/main" id="{A73E61A8-A293-FFD9-8481-D764587A9444}"/>
              </a:ext>
            </a:extLst>
          </p:cNvPr>
          <p:cNvSpPr>
            <a:spLocks noGrp="1"/>
          </p:cNvSpPr>
          <p:nvPr>
            <p:ph type="body" sz="quarter" idx="20"/>
          </p:nvPr>
        </p:nvSpPr>
        <p:spPr/>
        <p:txBody>
          <a:bodyPr/>
          <a:lstStyle/>
          <a:p>
            <a:r>
              <a:rPr lang="en-IN" sz="1800" dirty="0">
                <a:effectLst/>
                <a:latin typeface="Arial" panose="020B0604020202020204" pitchFamily="34" charset="0"/>
                <a:ea typeface="Aptos" panose="020B0004020202020204" pitchFamily="34" charset="0"/>
              </a:rPr>
              <a:t>UI Developers</a:t>
            </a:r>
            <a:endParaRPr lang="en-US" dirty="0"/>
          </a:p>
        </p:txBody>
      </p:sp>
      <p:sp>
        <p:nvSpPr>
          <p:cNvPr id="18" name="Text Placeholder 17">
            <a:extLst>
              <a:ext uri="{FF2B5EF4-FFF2-40B4-BE49-F238E27FC236}">
                <a16:creationId xmlns:a16="http://schemas.microsoft.com/office/drawing/2014/main" id="{26393CDF-41E8-2333-56A1-2ECA2B7ED1A8}"/>
              </a:ext>
            </a:extLst>
          </p:cNvPr>
          <p:cNvSpPr>
            <a:spLocks noGrp="1"/>
          </p:cNvSpPr>
          <p:nvPr>
            <p:ph type="body" sz="quarter" idx="24"/>
          </p:nvPr>
        </p:nvSpPr>
        <p:spPr/>
        <p:txBody>
          <a:bodyPr/>
          <a:lstStyle/>
          <a:p>
            <a:r>
              <a:rPr lang="en-US" dirty="0"/>
              <a:t>1 UI Developer</a:t>
            </a:r>
          </a:p>
        </p:txBody>
      </p:sp>
      <p:sp>
        <p:nvSpPr>
          <p:cNvPr id="19" name="Text Placeholder 18">
            <a:extLst>
              <a:ext uri="{FF2B5EF4-FFF2-40B4-BE49-F238E27FC236}">
                <a16:creationId xmlns:a16="http://schemas.microsoft.com/office/drawing/2014/main" id="{98C17F41-4BB8-8AC1-3F55-7BEC2D91DD25}"/>
              </a:ext>
            </a:extLst>
          </p:cNvPr>
          <p:cNvSpPr>
            <a:spLocks noGrp="1"/>
          </p:cNvSpPr>
          <p:nvPr>
            <p:ph type="body" sz="quarter" idx="25"/>
          </p:nvPr>
        </p:nvSpPr>
        <p:spPr/>
        <p:txBody>
          <a:bodyPr/>
          <a:lstStyle/>
          <a:p>
            <a:r>
              <a:rPr lang="en-IN" sz="1800" dirty="0">
                <a:effectLst/>
                <a:latin typeface="Arial" panose="020B0604020202020204" pitchFamily="34" charset="0"/>
                <a:ea typeface="Aptos" panose="020B0004020202020204" pitchFamily="34" charset="0"/>
              </a:rPr>
              <a:t>Database Admins</a:t>
            </a:r>
            <a:endParaRPr lang="en-US" dirty="0"/>
          </a:p>
        </p:txBody>
      </p:sp>
      <p:sp>
        <p:nvSpPr>
          <p:cNvPr id="20" name="Text Placeholder 19">
            <a:extLst>
              <a:ext uri="{FF2B5EF4-FFF2-40B4-BE49-F238E27FC236}">
                <a16:creationId xmlns:a16="http://schemas.microsoft.com/office/drawing/2014/main" id="{DBD27B56-9BF1-5FB2-3915-4983F7726A96}"/>
              </a:ext>
            </a:extLst>
          </p:cNvPr>
          <p:cNvSpPr>
            <a:spLocks noGrp="1"/>
          </p:cNvSpPr>
          <p:nvPr>
            <p:ph type="body" sz="quarter" idx="26"/>
          </p:nvPr>
        </p:nvSpPr>
        <p:spPr/>
        <p:txBody>
          <a:bodyPr/>
          <a:lstStyle/>
          <a:p>
            <a:r>
              <a:rPr lang="en-US" dirty="0"/>
              <a:t>1 DBA</a:t>
            </a:r>
          </a:p>
        </p:txBody>
      </p:sp>
      <p:sp>
        <p:nvSpPr>
          <p:cNvPr id="21" name="Text Placeholder 20">
            <a:extLst>
              <a:ext uri="{FF2B5EF4-FFF2-40B4-BE49-F238E27FC236}">
                <a16:creationId xmlns:a16="http://schemas.microsoft.com/office/drawing/2014/main" id="{AC0D2095-61A8-1839-768F-317C6BFF1B3C}"/>
              </a:ext>
            </a:extLst>
          </p:cNvPr>
          <p:cNvSpPr>
            <a:spLocks noGrp="1"/>
          </p:cNvSpPr>
          <p:nvPr>
            <p:ph type="body" sz="quarter" idx="27"/>
          </p:nvPr>
        </p:nvSpPr>
        <p:spPr/>
        <p:txBody>
          <a:bodyPr/>
          <a:lstStyle/>
          <a:p>
            <a:r>
              <a:rPr lang="en-IN" sz="1800" dirty="0">
                <a:effectLst/>
                <a:latin typeface="Arial" panose="020B0604020202020204" pitchFamily="34" charset="0"/>
                <a:ea typeface="Aptos" panose="020B0004020202020204" pitchFamily="34" charset="0"/>
              </a:rPr>
              <a:t>Support Systems</a:t>
            </a:r>
            <a:endParaRPr lang="en-US" dirty="0"/>
          </a:p>
        </p:txBody>
      </p:sp>
      <p:sp>
        <p:nvSpPr>
          <p:cNvPr id="22" name="Text Placeholder 21">
            <a:extLst>
              <a:ext uri="{FF2B5EF4-FFF2-40B4-BE49-F238E27FC236}">
                <a16:creationId xmlns:a16="http://schemas.microsoft.com/office/drawing/2014/main" id="{D8587E7A-3D2D-51D9-6B1E-1D42E3846FA5}"/>
              </a:ext>
            </a:extLst>
          </p:cNvPr>
          <p:cNvSpPr>
            <a:spLocks noGrp="1"/>
          </p:cNvSpPr>
          <p:nvPr>
            <p:ph type="body" sz="quarter" idx="28"/>
          </p:nvPr>
        </p:nvSpPr>
        <p:spPr/>
        <p:txBody>
          <a:bodyPr/>
          <a:lstStyle/>
          <a:p>
            <a:r>
              <a:rPr lang="en-US" dirty="0"/>
              <a:t>2 Support Systems</a:t>
            </a:r>
          </a:p>
        </p:txBody>
      </p:sp>
      <p:pic>
        <p:nvPicPr>
          <p:cNvPr id="25" name="Picture Placeholder 24" descr="A person giving pose&#10;&#10;">
            <a:extLst>
              <a:ext uri="{FF2B5EF4-FFF2-40B4-BE49-F238E27FC236}">
                <a16:creationId xmlns:a16="http://schemas.microsoft.com/office/drawing/2014/main" id="{10EFE10F-B923-2546-7ACC-036ABA6AD264}"/>
              </a:ext>
            </a:extLst>
          </p:cNvPr>
          <p:cNvPicPr>
            <a:picLocks noGrp="1" noChangeAspect="1"/>
          </p:cNvPicPr>
          <p:nvPr>
            <p:ph type="pic" sz="quarter" idx="13"/>
          </p:nvPr>
        </p:nvPicPr>
        <p:blipFill rotWithShape="1">
          <a:blip r:embed="rId2" cstate="screen">
            <a:grayscl/>
            <a:extLst>
              <a:ext uri="{28A0092B-C50C-407E-A947-70E740481C1C}">
                <a14:useLocalDpi xmlns:a14="http://schemas.microsoft.com/office/drawing/2010/main"/>
              </a:ext>
            </a:extLst>
          </a:blip>
          <a:srcRect/>
          <a:stretch/>
        </p:blipFill>
        <p:spPr>
          <a:xfrm>
            <a:off x="466725" y="1762125"/>
            <a:ext cx="2495550" cy="2225675"/>
          </a:xfrm>
          <a:prstGeom prst="rect">
            <a:avLst/>
          </a:prstGeom>
        </p:spPr>
      </p:pic>
      <p:pic>
        <p:nvPicPr>
          <p:cNvPr id="26" name="Picture Placeholder 25" descr="A person looking at the camera&#10;&#10;">
            <a:extLst>
              <a:ext uri="{FF2B5EF4-FFF2-40B4-BE49-F238E27FC236}">
                <a16:creationId xmlns:a16="http://schemas.microsoft.com/office/drawing/2014/main" id="{16B88BB5-3A4D-FDE8-C428-00679F6B6616}"/>
              </a:ext>
            </a:extLst>
          </p:cNvPr>
          <p:cNvPicPr>
            <a:picLocks noGrp="1" noChangeAspect="1"/>
          </p:cNvPicPr>
          <p:nvPr>
            <p:ph type="pic" sz="quarter" idx="21"/>
          </p:nvPr>
        </p:nvPicPr>
        <p:blipFill rotWithShape="1">
          <a:blip r:embed="rId3" cstate="screen">
            <a:grayscl/>
            <a:extLst>
              <a:ext uri="{28A0092B-C50C-407E-A947-70E740481C1C}">
                <a14:useLocalDpi xmlns:a14="http://schemas.microsoft.com/office/drawing/2010/main"/>
              </a:ext>
            </a:extLst>
          </a:blip>
          <a:srcRect/>
          <a:stretch/>
        </p:blipFill>
        <p:spPr>
          <a:xfrm>
            <a:off x="3411538" y="1762125"/>
            <a:ext cx="2495550" cy="2225675"/>
          </a:xfrm>
          <a:prstGeom prst="rect">
            <a:avLst/>
          </a:prstGeom>
        </p:spPr>
      </p:pic>
      <p:pic>
        <p:nvPicPr>
          <p:cNvPr id="27" name="Picture Placeholder 26" descr="Male ">
            <a:extLst>
              <a:ext uri="{FF2B5EF4-FFF2-40B4-BE49-F238E27FC236}">
                <a16:creationId xmlns:a16="http://schemas.microsoft.com/office/drawing/2014/main" id="{B29A6C94-6DEF-92D4-A1CB-0A9A1D0ACEC7}"/>
              </a:ext>
            </a:extLst>
          </p:cNvPr>
          <p:cNvPicPr>
            <a:picLocks noGrp="1" noChangeAspect="1"/>
          </p:cNvPicPr>
          <p:nvPr>
            <p:ph type="pic" sz="quarter" idx="22"/>
          </p:nvPr>
        </p:nvPicPr>
        <p:blipFill rotWithShape="1">
          <a:blip r:embed="rId4" cstate="screen">
            <a:grayscl/>
            <a:extLst>
              <a:ext uri="{28A0092B-C50C-407E-A947-70E740481C1C}">
                <a14:useLocalDpi xmlns:a14="http://schemas.microsoft.com/office/drawing/2010/main"/>
              </a:ext>
            </a:extLst>
          </a:blip>
          <a:srcRect/>
          <a:stretch/>
        </p:blipFill>
        <p:spPr>
          <a:xfrm>
            <a:off x="6356350" y="1762125"/>
            <a:ext cx="2495550" cy="2225675"/>
          </a:xfrm>
          <a:prstGeom prst="rect">
            <a:avLst/>
          </a:prstGeom>
        </p:spPr>
      </p:pic>
      <p:sp>
        <p:nvSpPr>
          <p:cNvPr id="2" name="Title 11">
            <a:extLst>
              <a:ext uri="{FF2B5EF4-FFF2-40B4-BE49-F238E27FC236}">
                <a16:creationId xmlns:a16="http://schemas.microsoft.com/office/drawing/2014/main" id="{F8D7A753-882F-584E-6187-5237B5232DF0}"/>
              </a:ext>
            </a:extLst>
          </p:cNvPr>
          <p:cNvSpPr txBox="1">
            <a:spLocks/>
          </p:cNvSpPr>
          <p:nvPr/>
        </p:nvSpPr>
        <p:spPr>
          <a:xfrm>
            <a:off x="371474" y="914068"/>
            <a:ext cx="11520488" cy="758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stStyle>
          <a:p>
            <a:r>
              <a:rPr lang="en-IN" sz="1800" b="0" i="0" u="none" strike="noStrike" baseline="0" dirty="0">
                <a:latin typeface="ArialMT"/>
              </a:rPr>
              <a:t>People – Project team members from client community and IT</a:t>
            </a:r>
            <a:endParaRPr lang="en-US" sz="4800" dirty="0"/>
          </a:p>
        </p:txBody>
      </p:sp>
    </p:spTree>
    <p:extLst>
      <p:ext uri="{BB962C8B-B14F-4D97-AF65-F5344CB8AC3E}">
        <p14:creationId xmlns:p14="http://schemas.microsoft.com/office/powerpoint/2010/main" val="2664548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3C08D-1950-3850-0759-5C69EC816E1F}"/>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B366FFAF-61D6-FCB3-666B-1336EE547029}"/>
              </a:ext>
            </a:extLst>
          </p:cNvPr>
          <p:cNvSpPr>
            <a:spLocks noGrp="1"/>
          </p:cNvSpPr>
          <p:nvPr>
            <p:ph type="title"/>
          </p:nvPr>
        </p:nvSpPr>
        <p:spPr>
          <a:xfrm>
            <a:off x="534987" y="387928"/>
            <a:ext cx="3932237" cy="579582"/>
          </a:xfrm>
        </p:spPr>
        <p:txBody>
          <a:bodyPr anchor="b">
            <a:normAutofit/>
          </a:bodyPr>
          <a:lstStyle/>
          <a:p>
            <a:r>
              <a:rPr lang="en-US" sz="2900" dirty="0"/>
              <a:t>Time, Budget , Others:</a:t>
            </a:r>
          </a:p>
        </p:txBody>
      </p:sp>
      <p:sp>
        <p:nvSpPr>
          <p:cNvPr id="3" name="Slide Number Placeholder 2">
            <a:extLst>
              <a:ext uri="{FF2B5EF4-FFF2-40B4-BE49-F238E27FC236}">
                <a16:creationId xmlns:a16="http://schemas.microsoft.com/office/drawing/2014/main" id="{611B74E2-4DCB-0B56-07CE-26A4D8C83BEF}"/>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13</a:t>
            </a:fld>
            <a:endParaRPr lang="en-US" sz="800"/>
          </a:p>
        </p:txBody>
      </p:sp>
      <p:graphicFrame>
        <p:nvGraphicFramePr>
          <p:cNvPr id="15" name="Content Placeholder 12">
            <a:extLst>
              <a:ext uri="{FF2B5EF4-FFF2-40B4-BE49-F238E27FC236}">
                <a16:creationId xmlns:a16="http://schemas.microsoft.com/office/drawing/2014/main" id="{074FE111-82F3-B2B2-3A8D-9BFBC75438BA}"/>
              </a:ext>
            </a:extLst>
          </p:cNvPr>
          <p:cNvGraphicFramePr>
            <a:graphicFrameLocks noGrp="1"/>
          </p:cNvGraphicFramePr>
          <p:nvPr>
            <p:ph idx="1"/>
            <p:extLst>
              <p:ext uri="{D42A27DB-BD31-4B8C-83A1-F6EECF244321}">
                <p14:modId xmlns:p14="http://schemas.microsoft.com/office/powerpoint/2010/main" val="3154519426"/>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894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591596-D270-60F5-692F-3D595AF2764E}"/>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66BE7D7E-0942-B79A-A628-EC9DBD798CB6}"/>
              </a:ext>
            </a:extLst>
          </p:cNvPr>
          <p:cNvSpPr>
            <a:spLocks noGrp="1"/>
          </p:cNvSpPr>
          <p:nvPr>
            <p:ph type="title"/>
          </p:nvPr>
        </p:nvSpPr>
        <p:spPr>
          <a:xfrm>
            <a:off x="590405" y="378692"/>
            <a:ext cx="4230977" cy="579582"/>
          </a:xfrm>
        </p:spPr>
        <p:txBody>
          <a:bodyPr anchor="b">
            <a:normAutofit fontScale="90000"/>
          </a:bodyPr>
          <a:lstStyle/>
          <a:p>
            <a:r>
              <a:rPr lang="en-US" dirty="0"/>
              <a:t>Risks and Dependencies:</a:t>
            </a:r>
          </a:p>
        </p:txBody>
      </p:sp>
      <p:sp>
        <p:nvSpPr>
          <p:cNvPr id="3" name="Slide Number Placeholder 2">
            <a:extLst>
              <a:ext uri="{FF2B5EF4-FFF2-40B4-BE49-F238E27FC236}">
                <a16:creationId xmlns:a16="http://schemas.microsoft.com/office/drawing/2014/main" id="{55538C0F-2402-7798-5834-54089D8A5A6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14</a:t>
            </a:fld>
            <a:endParaRPr lang="en-US" sz="800"/>
          </a:p>
        </p:txBody>
      </p:sp>
      <p:graphicFrame>
        <p:nvGraphicFramePr>
          <p:cNvPr id="15" name="Content Placeholder 12">
            <a:extLst>
              <a:ext uri="{FF2B5EF4-FFF2-40B4-BE49-F238E27FC236}">
                <a16:creationId xmlns:a16="http://schemas.microsoft.com/office/drawing/2014/main" id="{43BD4E3D-38A3-498A-7D29-EBAFF6FB135E}"/>
              </a:ext>
            </a:extLst>
          </p:cNvPr>
          <p:cNvGraphicFramePr>
            <a:graphicFrameLocks noGrp="1"/>
          </p:cNvGraphicFramePr>
          <p:nvPr>
            <p:ph idx="1"/>
            <p:extLst>
              <p:ext uri="{D42A27DB-BD31-4B8C-83A1-F6EECF244321}">
                <p14:modId xmlns:p14="http://schemas.microsoft.com/office/powerpoint/2010/main" val="2369125312"/>
              </p:ext>
            </p:extLst>
          </p:nvPr>
        </p:nvGraphicFramePr>
        <p:xfrm>
          <a:off x="590405" y="1234642"/>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2685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75BDC-D87A-0CEE-50F9-CEE41A5FE7AC}"/>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06BD1938-567A-3E90-DED0-A7B5E88C145A}"/>
              </a:ext>
            </a:extLst>
          </p:cNvPr>
          <p:cNvSpPr>
            <a:spLocks noGrp="1"/>
          </p:cNvSpPr>
          <p:nvPr>
            <p:ph type="title"/>
          </p:nvPr>
        </p:nvSpPr>
        <p:spPr>
          <a:xfrm>
            <a:off x="534987" y="387928"/>
            <a:ext cx="5025304" cy="579582"/>
          </a:xfrm>
        </p:spPr>
        <p:txBody>
          <a:bodyPr anchor="b">
            <a:normAutofit/>
          </a:bodyPr>
          <a:lstStyle/>
          <a:p>
            <a:r>
              <a:rPr lang="en-IN" sz="1800" b="1" i="0" u="none" strike="noStrike" baseline="0" dirty="0"/>
              <a:t>To Be Completed by Appropriate Manager:</a:t>
            </a:r>
            <a:endParaRPr lang="en-US" sz="2900" dirty="0"/>
          </a:p>
        </p:txBody>
      </p:sp>
      <p:sp>
        <p:nvSpPr>
          <p:cNvPr id="3" name="Slide Number Placeholder 2">
            <a:extLst>
              <a:ext uri="{FF2B5EF4-FFF2-40B4-BE49-F238E27FC236}">
                <a16:creationId xmlns:a16="http://schemas.microsoft.com/office/drawing/2014/main" id="{3732EB1E-D1A4-1E8D-A2D3-880B91363BD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15</a:t>
            </a:fld>
            <a:endParaRPr lang="en-US" sz="800"/>
          </a:p>
        </p:txBody>
      </p:sp>
      <p:graphicFrame>
        <p:nvGraphicFramePr>
          <p:cNvPr id="15" name="Content Placeholder 12">
            <a:extLst>
              <a:ext uri="{FF2B5EF4-FFF2-40B4-BE49-F238E27FC236}">
                <a16:creationId xmlns:a16="http://schemas.microsoft.com/office/drawing/2014/main" id="{422E1565-11F4-EB17-2D95-EA553589238E}"/>
              </a:ext>
            </a:extLst>
          </p:cNvPr>
          <p:cNvGraphicFramePr>
            <a:graphicFrameLocks noGrp="1"/>
          </p:cNvGraphicFramePr>
          <p:nvPr>
            <p:ph idx="1"/>
            <p:extLst>
              <p:ext uri="{D42A27DB-BD31-4B8C-83A1-F6EECF244321}">
                <p14:modId xmlns:p14="http://schemas.microsoft.com/office/powerpoint/2010/main" val="390000017"/>
              </p:ext>
            </p:extLst>
          </p:nvPr>
        </p:nvGraphicFramePr>
        <p:xfrm>
          <a:off x="461097" y="1143001"/>
          <a:ext cx="9865157"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98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E253D32-8B7B-47D0-BB63-402C3DB9B549}"/>
              </a:ext>
            </a:extLst>
          </p:cNvPr>
          <p:cNvSpPr>
            <a:spLocks noGrp="1"/>
          </p:cNvSpPr>
          <p:nvPr>
            <p:ph type="title"/>
          </p:nvPr>
        </p:nvSpPr>
        <p:spPr>
          <a:xfrm>
            <a:off x="6432667" y="886691"/>
            <a:ext cx="5272764" cy="464767"/>
          </a:xfrm>
        </p:spPr>
        <p:txBody>
          <a:bodyPr/>
          <a:lstStyle/>
          <a:p>
            <a:r>
              <a:rPr lang="en-IN" sz="2800" b="1" i="0" u="sng" strike="noStrike" baseline="0" dirty="0">
                <a:latin typeface="Arial-BoldMT"/>
              </a:rPr>
              <a:t>Situation</a:t>
            </a:r>
            <a:endParaRPr lang="en-US" u="sng" dirty="0"/>
          </a:p>
        </p:txBody>
      </p:sp>
      <p:sp>
        <p:nvSpPr>
          <p:cNvPr id="7" name="Content Placeholder 6">
            <a:extLst>
              <a:ext uri="{FF2B5EF4-FFF2-40B4-BE49-F238E27FC236}">
                <a16:creationId xmlns:a16="http://schemas.microsoft.com/office/drawing/2014/main" id="{1D6EB617-E017-4B26-9576-8578E948979A}"/>
              </a:ext>
            </a:extLst>
          </p:cNvPr>
          <p:cNvSpPr>
            <a:spLocks noGrp="1"/>
          </p:cNvSpPr>
          <p:nvPr>
            <p:ph idx="1"/>
          </p:nvPr>
        </p:nvSpPr>
        <p:spPr>
          <a:xfrm>
            <a:off x="6554543" y="1513022"/>
            <a:ext cx="5272764" cy="4481378"/>
          </a:xfrm>
        </p:spPr>
        <p:txBody>
          <a:bodyPr>
            <a:normAutofit/>
          </a:bodyPr>
          <a:lstStyle/>
          <a:p>
            <a:r>
              <a:rPr lang="en-US" dirty="0">
                <a:latin typeface="+mj-lt"/>
              </a:rPr>
              <a:t>We want to show all the features of the Dashboard to the analyst under one roof.</a:t>
            </a:r>
          </a:p>
          <a:p>
            <a:r>
              <a:rPr lang="en-US" dirty="0">
                <a:latin typeface="+mj-lt"/>
              </a:rPr>
              <a:t>So that they can do their research related work smoothly.</a:t>
            </a:r>
          </a:p>
          <a:p>
            <a:r>
              <a:rPr lang="en-US" dirty="0">
                <a:latin typeface="+mj-lt"/>
              </a:rPr>
              <a:t>Perform all the Operations related to Analysis, compare their Estimates vs the Actuals.</a:t>
            </a:r>
          </a:p>
          <a:p>
            <a:r>
              <a:rPr lang="en-US" dirty="0">
                <a:latin typeface="+mj-lt"/>
              </a:rPr>
              <a:t>Implement feedbacks given by Auditors  </a:t>
            </a:r>
          </a:p>
          <a:p>
            <a:r>
              <a:rPr lang="en-US" dirty="0">
                <a:latin typeface="+mj-lt"/>
              </a:rPr>
              <a:t>Currently we do not have such provision to display all information under one platform.</a:t>
            </a:r>
          </a:p>
        </p:txBody>
      </p:sp>
      <p:sp>
        <p:nvSpPr>
          <p:cNvPr id="4" name="Slide Number Placeholder 3">
            <a:extLst>
              <a:ext uri="{FF2B5EF4-FFF2-40B4-BE49-F238E27FC236}">
                <a16:creationId xmlns:a16="http://schemas.microsoft.com/office/drawing/2014/main" id="{D4C183CA-19AD-485E-AEC5-FC032D453828}"/>
              </a:ext>
            </a:extLst>
          </p:cNvPr>
          <p:cNvSpPr>
            <a:spLocks noGrp="1"/>
          </p:cNvSpPr>
          <p:nvPr>
            <p:ph type="sldNum" sz="quarter" idx="12"/>
          </p:nvPr>
        </p:nvSpPr>
        <p:spPr/>
        <p:txBody>
          <a:bodyPr/>
          <a:lstStyle/>
          <a:p>
            <a:fld id="{03DC2DEF-D2FE-4B45-ABA4-9F153FD1C98A}" type="slidenum">
              <a:rPr lang="en-US" smtClean="0"/>
              <a:t>2</a:t>
            </a:fld>
            <a:endParaRPr lang="en-US" dirty="0"/>
          </a:p>
        </p:txBody>
      </p:sp>
      <p:pic>
        <p:nvPicPr>
          <p:cNvPr id="10" name="Picture Placeholder 9">
            <a:extLst>
              <a:ext uri="{FF2B5EF4-FFF2-40B4-BE49-F238E27FC236}">
                <a16:creationId xmlns:a16="http://schemas.microsoft.com/office/drawing/2014/main" id="{618DD966-19F0-4350-AC58-AE86C210BDD3}"/>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300311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FF529-333B-7F3F-65AF-005520C6181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AA0DBEC7-7E68-4A48-8D92-3C4932055D96}"/>
              </a:ext>
            </a:extLst>
          </p:cNvPr>
          <p:cNvSpPr>
            <a:spLocks noGrp="1"/>
          </p:cNvSpPr>
          <p:nvPr>
            <p:ph type="title"/>
          </p:nvPr>
        </p:nvSpPr>
        <p:spPr>
          <a:xfrm>
            <a:off x="6432667" y="886691"/>
            <a:ext cx="5272764" cy="464767"/>
          </a:xfrm>
        </p:spPr>
        <p:txBody>
          <a:bodyPr/>
          <a:lstStyle/>
          <a:p>
            <a:r>
              <a:rPr lang="en-IN" sz="2800" b="1" i="0" u="sng" strike="noStrike" baseline="0" dirty="0">
                <a:latin typeface="Arial-BoldMT"/>
              </a:rPr>
              <a:t>Problems:</a:t>
            </a:r>
            <a:endParaRPr lang="en-US" u="sng" dirty="0"/>
          </a:p>
        </p:txBody>
      </p:sp>
      <p:sp>
        <p:nvSpPr>
          <p:cNvPr id="7" name="Content Placeholder 6">
            <a:extLst>
              <a:ext uri="{FF2B5EF4-FFF2-40B4-BE49-F238E27FC236}">
                <a16:creationId xmlns:a16="http://schemas.microsoft.com/office/drawing/2014/main" id="{C683F168-F6BE-6DFD-D4D7-FB206CB751EC}"/>
              </a:ext>
            </a:extLst>
          </p:cNvPr>
          <p:cNvSpPr>
            <a:spLocks noGrp="1"/>
          </p:cNvSpPr>
          <p:nvPr>
            <p:ph idx="1"/>
          </p:nvPr>
        </p:nvSpPr>
        <p:spPr>
          <a:xfrm>
            <a:off x="6554543" y="1513022"/>
            <a:ext cx="5272764" cy="4481378"/>
          </a:xfrm>
        </p:spPr>
        <p:txBody>
          <a:bodyPr>
            <a:normAutofit fontScale="92500"/>
          </a:bodyPr>
          <a:lstStyle/>
          <a:p>
            <a:r>
              <a:rPr lang="en-US" dirty="0">
                <a:latin typeface="+mj-lt"/>
              </a:rPr>
              <a:t>Currently we do not have a platform where we can gather all the data and process it , evaluate it, and display it.</a:t>
            </a:r>
          </a:p>
          <a:p>
            <a:r>
              <a:rPr lang="en-US" dirty="0">
                <a:latin typeface="+mj-lt"/>
              </a:rPr>
              <a:t>We do not have a platform where can share documents within the team and chat with team.</a:t>
            </a:r>
          </a:p>
          <a:p>
            <a:r>
              <a:rPr lang="en-US" dirty="0">
                <a:latin typeface="+mj-lt"/>
              </a:rPr>
              <a:t>We do not have a platform to track , monitor and evaluate the performances of all the analysts.</a:t>
            </a:r>
          </a:p>
          <a:p>
            <a:r>
              <a:rPr lang="en-US" dirty="0">
                <a:latin typeface="+mj-lt"/>
              </a:rPr>
              <a:t>We do not have a provision to show all the details related to companies under coverage.</a:t>
            </a:r>
          </a:p>
          <a:p>
            <a:r>
              <a:rPr lang="en-US" dirty="0">
                <a:latin typeface="+mj-lt"/>
              </a:rPr>
              <a:t>We do not have a platform to share the audit feedback &amp; Implement it given by Auditors.</a:t>
            </a:r>
          </a:p>
          <a:p>
            <a:r>
              <a:rPr lang="en-US" dirty="0">
                <a:latin typeface="+mj-lt"/>
              </a:rPr>
              <a:t>To do all the software related work, run scripts, display reports , track issues reported by analysts, currently we do not have any platform.</a:t>
            </a:r>
          </a:p>
        </p:txBody>
      </p:sp>
      <p:sp>
        <p:nvSpPr>
          <p:cNvPr id="4" name="Slide Number Placeholder 3">
            <a:extLst>
              <a:ext uri="{FF2B5EF4-FFF2-40B4-BE49-F238E27FC236}">
                <a16:creationId xmlns:a16="http://schemas.microsoft.com/office/drawing/2014/main" id="{80F2B0F4-66FD-74A2-8E9D-AC40EB11FA09}"/>
              </a:ext>
            </a:extLst>
          </p:cNvPr>
          <p:cNvSpPr>
            <a:spLocks noGrp="1"/>
          </p:cNvSpPr>
          <p:nvPr>
            <p:ph type="sldNum" sz="quarter" idx="12"/>
          </p:nvPr>
        </p:nvSpPr>
        <p:spPr/>
        <p:txBody>
          <a:bodyPr/>
          <a:lstStyle/>
          <a:p>
            <a:fld id="{03DC2DEF-D2FE-4B45-ABA4-9F153FD1C98A}" type="slidenum">
              <a:rPr lang="en-US" smtClean="0"/>
              <a:t>3</a:t>
            </a:fld>
            <a:endParaRPr lang="en-US" dirty="0"/>
          </a:p>
        </p:txBody>
      </p:sp>
      <p:pic>
        <p:nvPicPr>
          <p:cNvPr id="10" name="Picture Placeholder 9">
            <a:extLst>
              <a:ext uri="{FF2B5EF4-FFF2-40B4-BE49-F238E27FC236}">
                <a16:creationId xmlns:a16="http://schemas.microsoft.com/office/drawing/2014/main" id="{7E85858B-9A91-472C-751D-6939A9F67B16}"/>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69137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0367A-A70B-1072-9BB0-1CB8A7B34614}"/>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DB11CCFE-0420-09C0-5428-3F8BF6796058}"/>
              </a:ext>
            </a:extLst>
          </p:cNvPr>
          <p:cNvSpPr>
            <a:spLocks noGrp="1"/>
          </p:cNvSpPr>
          <p:nvPr>
            <p:ph type="title"/>
          </p:nvPr>
        </p:nvSpPr>
        <p:spPr>
          <a:xfrm>
            <a:off x="6432667" y="886691"/>
            <a:ext cx="5272764" cy="464767"/>
          </a:xfrm>
        </p:spPr>
        <p:txBody>
          <a:bodyPr/>
          <a:lstStyle/>
          <a:p>
            <a:r>
              <a:rPr lang="en-IN" sz="2800" b="1" i="0" u="sng" strike="noStrike" baseline="0" dirty="0">
                <a:latin typeface="Arial-BoldMT"/>
              </a:rPr>
              <a:t>Opportunities:</a:t>
            </a:r>
            <a:endParaRPr lang="en-US" u="sng" dirty="0"/>
          </a:p>
        </p:txBody>
      </p:sp>
      <p:sp>
        <p:nvSpPr>
          <p:cNvPr id="7" name="Content Placeholder 6">
            <a:extLst>
              <a:ext uri="{FF2B5EF4-FFF2-40B4-BE49-F238E27FC236}">
                <a16:creationId xmlns:a16="http://schemas.microsoft.com/office/drawing/2014/main" id="{82DD133E-7FA4-E9B0-D33D-BCECDA4BBD27}"/>
              </a:ext>
            </a:extLst>
          </p:cNvPr>
          <p:cNvSpPr>
            <a:spLocks noGrp="1"/>
          </p:cNvSpPr>
          <p:nvPr>
            <p:ph idx="1"/>
          </p:nvPr>
        </p:nvSpPr>
        <p:spPr>
          <a:xfrm>
            <a:off x="6554543" y="1513022"/>
            <a:ext cx="5272764" cy="4481378"/>
          </a:xfrm>
        </p:spPr>
        <p:txBody>
          <a:bodyPr>
            <a:normAutofit fontScale="92500" lnSpcReduction="20000"/>
          </a:bodyPr>
          <a:lstStyle/>
          <a:p>
            <a:r>
              <a:rPr lang="en-IN" b="1" dirty="0">
                <a:solidFill>
                  <a:srgbClr val="001D35"/>
                </a:solidFill>
                <a:latin typeface="Google Sans"/>
              </a:rPr>
              <a:t>Entering New Markets:</a:t>
            </a:r>
          </a:p>
          <a:p>
            <a:r>
              <a:rPr lang="en-IN" b="1" dirty="0">
                <a:solidFill>
                  <a:srgbClr val="001D35"/>
                </a:solidFill>
                <a:latin typeface="Google Sans"/>
              </a:rPr>
              <a:t>Process Optimization:</a:t>
            </a:r>
          </a:p>
          <a:p>
            <a:r>
              <a:rPr lang="en-IN" b="1" dirty="0">
                <a:solidFill>
                  <a:srgbClr val="001D35"/>
                </a:solidFill>
                <a:latin typeface="Google Sans"/>
              </a:rPr>
              <a:t>Exploring Untapped Customer Segments</a:t>
            </a:r>
          </a:p>
          <a:p>
            <a:r>
              <a:rPr lang="en-IN" b="1" dirty="0">
                <a:solidFill>
                  <a:srgbClr val="001D35"/>
                </a:solidFill>
                <a:latin typeface="Google Sans"/>
              </a:rPr>
              <a:t>Leveraging Technological Advancements:</a:t>
            </a:r>
          </a:p>
          <a:p>
            <a:r>
              <a:rPr lang="en-IN" b="1" dirty="0">
                <a:solidFill>
                  <a:srgbClr val="001D35"/>
                </a:solidFill>
                <a:latin typeface="Google Sans"/>
              </a:rPr>
              <a:t>Improving Decision-Making:</a:t>
            </a:r>
          </a:p>
          <a:p>
            <a:r>
              <a:rPr lang="en-IN" b="1" dirty="0">
                <a:solidFill>
                  <a:srgbClr val="001D35"/>
                </a:solidFill>
                <a:latin typeface="Google Sans"/>
              </a:rPr>
              <a:t>To showcase all the data at a single platform</a:t>
            </a:r>
          </a:p>
          <a:p>
            <a:r>
              <a:rPr lang="en-IN" b="1" dirty="0">
                <a:solidFill>
                  <a:srgbClr val="001D35"/>
                </a:solidFill>
                <a:latin typeface="Google Sans"/>
              </a:rPr>
              <a:t>Evaluate and improve our performances</a:t>
            </a:r>
          </a:p>
          <a:p>
            <a:r>
              <a:rPr lang="en-IN" b="1" dirty="0">
                <a:solidFill>
                  <a:srgbClr val="001D35"/>
                </a:solidFill>
                <a:latin typeface="Google Sans"/>
              </a:rPr>
              <a:t>Quickly resolve Issues.</a:t>
            </a:r>
          </a:p>
          <a:p>
            <a:endParaRPr lang="en-IN" sz="1800" b="0" i="0" dirty="0">
              <a:solidFill>
                <a:srgbClr val="001D35"/>
              </a:solidFill>
              <a:effectLst/>
              <a:latin typeface="Google Sans"/>
            </a:endParaRPr>
          </a:p>
          <a:p>
            <a:pPr>
              <a:buNone/>
            </a:pPr>
            <a:br>
              <a:rPr lang="en-IN" sz="1800" dirty="0"/>
            </a:br>
            <a:endParaRPr lang="en-IN" sz="1800" b="0" i="0" dirty="0">
              <a:solidFill>
                <a:srgbClr val="001D35"/>
              </a:solidFill>
              <a:effectLst/>
              <a:latin typeface="Google Sans"/>
            </a:endParaRPr>
          </a:p>
          <a:p>
            <a:pPr>
              <a:buNone/>
            </a:pPr>
            <a:br>
              <a:rPr lang="en-IN" sz="1800" dirty="0"/>
            </a:br>
            <a:endParaRPr lang="en-IN" sz="1800" b="0" i="0" dirty="0">
              <a:solidFill>
                <a:srgbClr val="001D35"/>
              </a:solidFill>
              <a:effectLst/>
              <a:latin typeface="Google Sans"/>
            </a:endParaRPr>
          </a:p>
          <a:p>
            <a:pPr>
              <a:buNone/>
            </a:pPr>
            <a:br>
              <a:rPr lang="en-IN" sz="1800" dirty="0"/>
            </a:br>
            <a:endParaRPr lang="en-IN" sz="1800" b="0" i="0" dirty="0">
              <a:solidFill>
                <a:srgbClr val="001D35"/>
              </a:solidFill>
              <a:effectLst/>
              <a:latin typeface="Google Sans"/>
            </a:endParaRPr>
          </a:p>
        </p:txBody>
      </p:sp>
      <p:sp>
        <p:nvSpPr>
          <p:cNvPr id="4" name="Slide Number Placeholder 3">
            <a:extLst>
              <a:ext uri="{FF2B5EF4-FFF2-40B4-BE49-F238E27FC236}">
                <a16:creationId xmlns:a16="http://schemas.microsoft.com/office/drawing/2014/main" id="{AED7B3EC-68CA-7ECD-F8FD-5C39611B136E}"/>
              </a:ext>
            </a:extLst>
          </p:cNvPr>
          <p:cNvSpPr>
            <a:spLocks noGrp="1"/>
          </p:cNvSpPr>
          <p:nvPr>
            <p:ph type="sldNum" sz="quarter" idx="12"/>
          </p:nvPr>
        </p:nvSpPr>
        <p:spPr/>
        <p:txBody>
          <a:bodyPr/>
          <a:lstStyle/>
          <a:p>
            <a:fld id="{03DC2DEF-D2FE-4B45-ABA4-9F153FD1C98A}" type="slidenum">
              <a:rPr lang="en-US" smtClean="0"/>
              <a:t>4</a:t>
            </a:fld>
            <a:endParaRPr lang="en-US" dirty="0"/>
          </a:p>
        </p:txBody>
      </p:sp>
      <p:pic>
        <p:nvPicPr>
          <p:cNvPr id="10" name="Picture Placeholder 9">
            <a:extLst>
              <a:ext uri="{FF2B5EF4-FFF2-40B4-BE49-F238E27FC236}">
                <a16:creationId xmlns:a16="http://schemas.microsoft.com/office/drawing/2014/main" id="{DB56A9A9-17A1-FB69-F387-1B71C8C169E2}"/>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186277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3494C0-ABDD-4C4D-8C46-49B8F20CC7E9}"/>
              </a:ext>
            </a:extLst>
          </p:cNvPr>
          <p:cNvSpPr>
            <a:spLocks noGrp="1"/>
          </p:cNvSpPr>
          <p:nvPr>
            <p:ph type="title"/>
          </p:nvPr>
        </p:nvSpPr>
        <p:spPr>
          <a:xfrm>
            <a:off x="876300" y="4406206"/>
            <a:ext cx="10439400" cy="2175772"/>
          </a:xfrm>
        </p:spPr>
        <p:txBody>
          <a:bodyPr>
            <a:noAutofit/>
          </a:bodyPr>
          <a:lstStyle/>
          <a:p>
            <a:r>
              <a:rPr lang="en-IN" sz="1800" b="1" i="0" u="none" strike="noStrike" baseline="0" dirty="0"/>
              <a:t>Purpose Statement (Goals):</a:t>
            </a:r>
            <a:br>
              <a:rPr lang="en-IN" sz="1800" b="1" i="0" u="none" strike="noStrike" baseline="0" dirty="0"/>
            </a:br>
            <a:br>
              <a:rPr lang="en-IN" sz="1800" b="1" i="0" u="none" strike="noStrike" baseline="0" dirty="0"/>
            </a:br>
            <a:r>
              <a:rPr lang="en-IN" sz="1800" b="0" i="0" u="none" strike="noStrike" baseline="0" dirty="0"/>
              <a:t>The purpose of this project is to visually display data analyse, select </a:t>
            </a:r>
            <a:r>
              <a:rPr lang="en-IN" sz="1800" b="0" dirty="0"/>
              <a:t>and to provide users with a quick and comprehensive overview of important information, making it easier to track progress, monitor performance, and make informed decisions.</a:t>
            </a:r>
            <a:br>
              <a:rPr lang="en-IN" sz="1800" b="0" dirty="0"/>
            </a:br>
            <a:br>
              <a:rPr lang="en-IN" sz="1800" b="1" i="0" u="none" strike="noStrike" baseline="0" dirty="0"/>
            </a:br>
            <a:endParaRPr lang="en-US" sz="1800" dirty="0"/>
          </a:p>
        </p:txBody>
      </p:sp>
      <p:sp>
        <p:nvSpPr>
          <p:cNvPr id="3" name="Slide Number Placeholder 2">
            <a:extLst>
              <a:ext uri="{FF2B5EF4-FFF2-40B4-BE49-F238E27FC236}">
                <a16:creationId xmlns:a16="http://schemas.microsoft.com/office/drawing/2014/main" id="{C9D622C3-EE4F-4FB9-94FB-550563528286}"/>
              </a:ext>
            </a:extLst>
          </p:cNvPr>
          <p:cNvSpPr>
            <a:spLocks noGrp="1"/>
          </p:cNvSpPr>
          <p:nvPr>
            <p:ph type="sldNum" sz="quarter" idx="12"/>
          </p:nvPr>
        </p:nvSpPr>
        <p:spPr/>
        <p:txBody>
          <a:bodyPr/>
          <a:lstStyle/>
          <a:p>
            <a:fld id="{03DC2DEF-D2FE-4B45-ABA4-9F153FD1C98A}" type="slidenum">
              <a:rPr lang="en-US" smtClean="0"/>
              <a:t>5</a:t>
            </a:fld>
            <a:endParaRPr lang="en-US" dirty="0"/>
          </a:p>
        </p:txBody>
      </p:sp>
      <p:pic>
        <p:nvPicPr>
          <p:cNvPr id="8" name="Picture Placeholder 7">
            <a:extLst>
              <a:ext uri="{FF2B5EF4-FFF2-40B4-BE49-F238E27FC236}">
                <a16:creationId xmlns:a16="http://schemas.microsoft.com/office/drawing/2014/main" id="{2DE860BC-070C-49AE-AF30-7F05D59402B6}"/>
              </a:ext>
              <a:ext uri="{C183D7F6-B498-43B3-948B-1728B52AA6E4}">
                <adec:decorative xmlns:adec="http://schemas.microsoft.com/office/drawing/2017/decorative" val="1"/>
              </a:ext>
            </a:extLst>
          </p:cNvPr>
          <p:cNvPicPr>
            <a:picLocks noGrp="1" noChangeAspect="1"/>
          </p:cNvPicPr>
          <p:nvPr>
            <p:ph type="pic" sz="quarter" idx="13"/>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46288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51932C-7145-4FBD-B81D-9ADC42401B87}"/>
              </a:ext>
            </a:extLst>
          </p:cNvPr>
          <p:cNvSpPr>
            <a:spLocks noGrp="1"/>
          </p:cNvSpPr>
          <p:nvPr>
            <p:ph type="title"/>
          </p:nvPr>
        </p:nvSpPr>
        <p:spPr/>
        <p:txBody>
          <a:bodyPr>
            <a:normAutofit/>
          </a:bodyPr>
          <a:lstStyle/>
          <a:p>
            <a:r>
              <a:rPr lang="en-IN" sz="2900" b="1" i="0" u="sng" strike="noStrike" baseline="0" dirty="0"/>
              <a:t>Project Objectives:</a:t>
            </a:r>
            <a:endParaRPr lang="en-US" sz="2900" b="0" u="sng" dirty="0"/>
          </a:p>
        </p:txBody>
      </p:sp>
      <p:sp>
        <p:nvSpPr>
          <p:cNvPr id="6" name="Content Placeholder 5">
            <a:extLst>
              <a:ext uri="{FF2B5EF4-FFF2-40B4-BE49-F238E27FC236}">
                <a16:creationId xmlns:a16="http://schemas.microsoft.com/office/drawing/2014/main" id="{33DA7B46-E592-40C7-91D7-A26B47A30C67}"/>
              </a:ext>
            </a:extLst>
          </p:cNvPr>
          <p:cNvSpPr>
            <a:spLocks noGrp="1"/>
          </p:cNvSpPr>
          <p:nvPr>
            <p:ph sz="half" idx="1"/>
          </p:nvPr>
        </p:nvSpPr>
        <p:spPr>
          <a:xfrm>
            <a:off x="581026" y="1724025"/>
            <a:ext cx="3261301" cy="4191000"/>
          </a:xfrm>
        </p:spPr>
        <p:txBody>
          <a:bodyPr/>
          <a:lstStyle/>
          <a:p>
            <a:r>
              <a:rPr lang="en-US" dirty="0"/>
              <a:t>To show Company Summary</a:t>
            </a:r>
          </a:p>
          <a:p>
            <a:r>
              <a:rPr lang="en-US" dirty="0"/>
              <a:t>Display Analyst Summary</a:t>
            </a:r>
          </a:p>
          <a:p>
            <a:r>
              <a:rPr lang="en-US" dirty="0"/>
              <a:t>Display Coverage Details</a:t>
            </a:r>
          </a:p>
          <a:p>
            <a:r>
              <a:rPr lang="en-US" dirty="0"/>
              <a:t>Productivity Report </a:t>
            </a:r>
          </a:p>
          <a:p>
            <a:r>
              <a:rPr lang="en-US" dirty="0"/>
              <a:t>Analyst show be able to Publish Blogs, News, Events</a:t>
            </a:r>
          </a:p>
          <a:p>
            <a:r>
              <a:rPr lang="en-US" dirty="0"/>
              <a:t>Analyst show be able to publish stock stories.</a:t>
            </a:r>
          </a:p>
          <a:p>
            <a:r>
              <a:rPr lang="en-US" dirty="0"/>
              <a:t>Audit blogs</a:t>
            </a:r>
          </a:p>
          <a:p>
            <a:r>
              <a:rPr lang="en-US" dirty="0"/>
              <a:t>To Raise Software Issues faced by Analysts.</a:t>
            </a:r>
          </a:p>
          <a:p>
            <a:endParaRPr lang="en-US" dirty="0"/>
          </a:p>
          <a:p>
            <a:endParaRPr lang="en-US" dirty="0"/>
          </a:p>
        </p:txBody>
      </p:sp>
      <p:sp>
        <p:nvSpPr>
          <p:cNvPr id="3" name="Slide Number Placeholder 2">
            <a:extLst>
              <a:ext uri="{FF2B5EF4-FFF2-40B4-BE49-F238E27FC236}">
                <a16:creationId xmlns:a16="http://schemas.microsoft.com/office/drawing/2014/main" id="{774AF259-0EA0-486A-A345-68549DF558C8}"/>
              </a:ext>
            </a:extLst>
          </p:cNvPr>
          <p:cNvSpPr>
            <a:spLocks noGrp="1"/>
          </p:cNvSpPr>
          <p:nvPr>
            <p:ph type="sldNum" sz="quarter" idx="12"/>
          </p:nvPr>
        </p:nvSpPr>
        <p:spPr/>
        <p:txBody>
          <a:bodyPr/>
          <a:lstStyle/>
          <a:p>
            <a:fld id="{03DC2DEF-D2FE-4B45-ABA4-9F153FD1C98A}" type="slidenum">
              <a:rPr lang="en-US" smtClean="0"/>
              <a:t>6</a:t>
            </a:fld>
            <a:endParaRPr lang="en-US" dirty="0"/>
          </a:p>
        </p:txBody>
      </p:sp>
      <p:sp>
        <p:nvSpPr>
          <p:cNvPr id="12" name="Content Placeholder 5">
            <a:extLst>
              <a:ext uri="{FF2B5EF4-FFF2-40B4-BE49-F238E27FC236}">
                <a16:creationId xmlns:a16="http://schemas.microsoft.com/office/drawing/2014/main" id="{4A009E53-2684-4E40-71A6-B0072CF71211}"/>
              </a:ext>
            </a:extLst>
          </p:cNvPr>
          <p:cNvSpPr txBox="1">
            <a:spLocks/>
          </p:cNvSpPr>
          <p:nvPr/>
        </p:nvSpPr>
        <p:spPr>
          <a:xfrm>
            <a:off x="8257599" y="1848716"/>
            <a:ext cx="3261301" cy="4191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Solution Selection according to design Criteria, Specification and </a:t>
            </a:r>
            <a:r>
              <a:rPr lang="en-US" dirty="0">
                <a:latin typeface="+mj-lt"/>
              </a:rPr>
              <a:t>requirements</a:t>
            </a:r>
            <a:r>
              <a:rPr lang="en-US" dirty="0"/>
              <a:t>.</a:t>
            </a:r>
          </a:p>
          <a:p>
            <a:r>
              <a:rPr lang="en-US" dirty="0"/>
              <a:t>Solution Prototyping and Testing.</a:t>
            </a:r>
          </a:p>
        </p:txBody>
      </p:sp>
    </p:spTree>
    <p:extLst>
      <p:ext uri="{BB962C8B-B14F-4D97-AF65-F5344CB8AC3E}">
        <p14:creationId xmlns:p14="http://schemas.microsoft.com/office/powerpoint/2010/main" val="324238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F48F30-BEB4-44C7-9F35-3BBB61CF89AF}"/>
              </a:ext>
            </a:extLst>
          </p:cNvPr>
          <p:cNvSpPr>
            <a:spLocks noGrp="1"/>
          </p:cNvSpPr>
          <p:nvPr>
            <p:ph type="title"/>
          </p:nvPr>
        </p:nvSpPr>
        <p:spPr>
          <a:xfrm>
            <a:off x="371475" y="260351"/>
            <a:ext cx="11520488" cy="758824"/>
          </a:xfrm>
        </p:spPr>
        <p:txBody>
          <a:bodyPr anchor="ctr">
            <a:normAutofit/>
          </a:bodyPr>
          <a:lstStyle/>
          <a:p>
            <a:r>
              <a:rPr lang="en-US" sz="2900" dirty="0"/>
              <a:t>Project Objective:</a:t>
            </a:r>
          </a:p>
        </p:txBody>
      </p:sp>
      <p:sp>
        <p:nvSpPr>
          <p:cNvPr id="3" name="Slide Number Placeholder 2">
            <a:extLst>
              <a:ext uri="{FF2B5EF4-FFF2-40B4-BE49-F238E27FC236}">
                <a16:creationId xmlns:a16="http://schemas.microsoft.com/office/drawing/2014/main" id="{FE60433D-E380-4571-991C-16B6CE7A48B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7</a:t>
            </a:fld>
            <a:endParaRPr lang="en-US" sz="800"/>
          </a:p>
        </p:txBody>
      </p:sp>
      <p:sp>
        <p:nvSpPr>
          <p:cNvPr id="11" name="Content Placeholder 10">
            <a:extLst>
              <a:ext uri="{FF2B5EF4-FFF2-40B4-BE49-F238E27FC236}">
                <a16:creationId xmlns:a16="http://schemas.microsoft.com/office/drawing/2014/main" id="{2B253683-524F-46CF-BFCD-BFF6A7A920A7}"/>
              </a:ext>
            </a:extLst>
          </p:cNvPr>
          <p:cNvSpPr>
            <a:spLocks noGrp="1"/>
          </p:cNvSpPr>
          <p:nvPr>
            <p:ph type="body" sz="quarter" idx="14"/>
          </p:nvPr>
        </p:nvSpPr>
        <p:spPr>
          <a:xfrm>
            <a:off x="546100" y="1450975"/>
            <a:ext cx="4065588" cy="4552950"/>
          </a:xfrm>
        </p:spPr>
        <p:txBody>
          <a:bodyPr>
            <a:normAutofit fontScale="92500" lnSpcReduction="10000"/>
          </a:bodyPr>
          <a:lstStyle/>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Data Visualization</a:t>
            </a:r>
            <a:r>
              <a:rPr lang="en-US" altLang="en-US" sz="1900" dirty="0">
                <a:latin typeface="+mj-lt"/>
              </a:rPr>
              <a:t>: </a:t>
            </a:r>
            <a:br>
              <a:rPr lang="en-US" altLang="en-US" sz="1900" dirty="0">
                <a:latin typeface="+mj-lt"/>
              </a:rPr>
            </a:br>
            <a:r>
              <a:rPr lang="en-US" altLang="en-US" sz="1900" dirty="0">
                <a:latin typeface="+mj-lt"/>
              </a:rPr>
              <a:t>Dashboards present data visually (through charts, graphs, gauges, etc.) so users can quickly understand trends and patterns without sifting through raw data.</a:t>
            </a:r>
            <a:br>
              <a:rPr lang="en-US" altLang="en-US" sz="1900" dirty="0">
                <a:latin typeface="+mj-lt"/>
              </a:rPr>
            </a:br>
            <a:endParaRPr lang="en-US" altLang="en-US" sz="1900" dirty="0">
              <a:latin typeface="+mj-lt"/>
            </a:endParaRP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Real-Time Monitoring: </a:t>
            </a:r>
            <a:br>
              <a:rPr lang="en-US" altLang="en-US" sz="1900" b="1" u="sng" dirty="0">
                <a:latin typeface="+mj-lt"/>
              </a:rPr>
            </a:br>
            <a:r>
              <a:rPr lang="en-US" altLang="en-US" sz="1900" dirty="0">
                <a:latin typeface="+mj-lt"/>
              </a:rPr>
              <a:t>By showing live or frequently updated data, dashboards allow users to monitor ongoing operations or projects and respond to changes as they occur.</a:t>
            </a:r>
            <a:br>
              <a:rPr lang="en-US" altLang="en-US" sz="1900" dirty="0">
                <a:latin typeface="+mj-lt"/>
              </a:rPr>
            </a:br>
            <a:r>
              <a:rPr lang="en-US" altLang="en-US" sz="1900" dirty="0">
                <a:latin typeface="+mj-lt"/>
              </a:rPr>
              <a:t>	</a:t>
            </a:r>
          </a:p>
          <a:p>
            <a:pPr marL="0" marR="0" lvl="0" indent="0" defTabSz="914400" rtl="0" eaLnBrk="0" fontAlgn="base" latinLnBrk="0" hangingPunct="0">
              <a:spcBef>
                <a:spcPct val="0"/>
              </a:spcBef>
              <a:spcAft>
                <a:spcPts val="600"/>
              </a:spcAft>
              <a:buClrTx/>
              <a:buSzTx/>
              <a:buFontTx/>
              <a:buChar char="•"/>
              <a:tabLst/>
            </a:pPr>
            <a:r>
              <a:rPr lang="en-US" altLang="en-US" sz="1900" b="1" u="sng" dirty="0">
                <a:latin typeface="+mj-lt"/>
              </a:rPr>
              <a:t>Performance Tracking: </a:t>
            </a:r>
            <a:br>
              <a:rPr lang="en-US" altLang="en-US" sz="1900" b="1" u="sng" dirty="0">
                <a:latin typeface="+mj-lt"/>
              </a:rPr>
            </a:br>
            <a:r>
              <a:rPr lang="en-US" altLang="en-US" sz="1900" dirty="0">
                <a:latin typeface="+mj-lt"/>
              </a:rPr>
              <a:t>Dashboards aggregate KPIs and other metrics to help teams and stakeholders gauge progress against goals, identify issues early, and adjust plans as needed.</a:t>
            </a:r>
          </a:p>
        </p:txBody>
      </p:sp>
      <p:graphicFrame>
        <p:nvGraphicFramePr>
          <p:cNvPr id="15" name="Content Placeholder 12">
            <a:extLst>
              <a:ext uri="{FF2B5EF4-FFF2-40B4-BE49-F238E27FC236}">
                <a16:creationId xmlns:a16="http://schemas.microsoft.com/office/drawing/2014/main" id="{65BED7FE-90AD-E698-2026-A99B9757309D}"/>
              </a:ext>
            </a:extLst>
          </p:cNvPr>
          <p:cNvGraphicFramePr>
            <a:graphicFrameLocks noGrp="1"/>
          </p:cNvGraphicFramePr>
          <p:nvPr>
            <p:ph type="chart" sz="quarter" idx="13"/>
            <p:extLst>
              <p:ext uri="{D42A27DB-BD31-4B8C-83A1-F6EECF244321}">
                <p14:modId xmlns:p14="http://schemas.microsoft.com/office/powerpoint/2010/main" val="636868100"/>
              </p:ext>
            </p:extLst>
          </p:nvPr>
        </p:nvGraphicFramePr>
        <p:xfrm>
          <a:off x="4900613" y="1233488"/>
          <a:ext cx="6991350"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4969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F0707-D28D-53D2-274C-D2AB988EAC39}"/>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48565BB6-7E96-4C83-59D2-38DAEBB6B1EA}"/>
              </a:ext>
            </a:extLst>
          </p:cNvPr>
          <p:cNvSpPr>
            <a:spLocks noGrp="1"/>
          </p:cNvSpPr>
          <p:nvPr>
            <p:ph type="title"/>
          </p:nvPr>
        </p:nvSpPr>
        <p:spPr>
          <a:xfrm>
            <a:off x="371475" y="260351"/>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BDDE4132-E50E-9579-31B4-67945A7D1190}"/>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8</a:t>
            </a:fld>
            <a:endParaRPr lang="en-US" sz="800"/>
          </a:p>
        </p:txBody>
      </p:sp>
      <p:graphicFrame>
        <p:nvGraphicFramePr>
          <p:cNvPr id="15" name="Content Placeholder 10">
            <a:extLst>
              <a:ext uri="{FF2B5EF4-FFF2-40B4-BE49-F238E27FC236}">
                <a16:creationId xmlns:a16="http://schemas.microsoft.com/office/drawing/2014/main" id="{B7E0D020-5375-602E-6A1F-1A16321299D6}"/>
              </a:ext>
            </a:extLst>
          </p:cNvPr>
          <p:cNvGraphicFramePr>
            <a:graphicFrameLocks noGrp="1"/>
          </p:cNvGraphicFramePr>
          <p:nvPr>
            <p:ph idx="1"/>
            <p:extLst>
              <p:ext uri="{D42A27DB-BD31-4B8C-83A1-F6EECF244321}">
                <p14:modId xmlns:p14="http://schemas.microsoft.com/office/powerpoint/2010/main" val="2873094142"/>
              </p:ext>
            </p:extLst>
          </p:nvPr>
        </p:nvGraphicFramePr>
        <p:xfrm>
          <a:off x="371474" y="1233488"/>
          <a:ext cx="11520487" cy="4943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600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68B6E-C535-5703-2571-C252061F4D35}"/>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E815B0BF-4135-8829-C3AA-06A783670CF5}"/>
              </a:ext>
            </a:extLst>
          </p:cNvPr>
          <p:cNvSpPr>
            <a:spLocks noGrp="1"/>
          </p:cNvSpPr>
          <p:nvPr>
            <p:ph type="title"/>
          </p:nvPr>
        </p:nvSpPr>
        <p:spPr>
          <a:xfrm>
            <a:off x="371475" y="214170"/>
            <a:ext cx="11520488" cy="758824"/>
          </a:xfrm>
        </p:spPr>
        <p:txBody>
          <a:bodyPr anchor="ctr">
            <a:normAutofit/>
          </a:bodyPr>
          <a:lstStyle/>
          <a:p>
            <a:r>
              <a:rPr lang="en-IN" sz="2900" b="1" i="0" u="none" strike="noStrike" baseline="0" dirty="0"/>
              <a:t>Methods/Approach</a:t>
            </a:r>
            <a:endParaRPr lang="en-US" sz="2900" dirty="0"/>
          </a:p>
        </p:txBody>
      </p:sp>
      <p:sp>
        <p:nvSpPr>
          <p:cNvPr id="3" name="Slide Number Placeholder 2">
            <a:extLst>
              <a:ext uri="{FF2B5EF4-FFF2-40B4-BE49-F238E27FC236}">
                <a16:creationId xmlns:a16="http://schemas.microsoft.com/office/drawing/2014/main" id="{C86DB7D7-05FB-DFF2-7375-3C51E238077E}"/>
              </a:ext>
            </a:extLst>
          </p:cNvPr>
          <p:cNvSpPr>
            <a:spLocks noGrp="1"/>
          </p:cNvSpPr>
          <p:nvPr>
            <p:ph type="sldNum" sz="quarter" idx="12"/>
          </p:nvPr>
        </p:nvSpPr>
        <p:spPr>
          <a:xfrm>
            <a:off x="11518900" y="6581978"/>
            <a:ext cx="373062" cy="206104"/>
          </a:xfrm>
        </p:spPr>
        <p:txBody>
          <a:bodyPr anchor="ctr">
            <a:normAutofit/>
          </a:bodyPr>
          <a:lstStyle/>
          <a:p>
            <a:pPr>
              <a:lnSpc>
                <a:spcPct val="90000"/>
              </a:lnSpc>
              <a:spcAft>
                <a:spcPts val="600"/>
              </a:spcAft>
            </a:pPr>
            <a:fld id="{03DC2DEF-D2FE-4B45-ABA4-9F153FD1C98A}" type="slidenum">
              <a:rPr lang="en-US" sz="800" smtClean="0"/>
              <a:pPr>
                <a:lnSpc>
                  <a:spcPct val="90000"/>
                </a:lnSpc>
                <a:spcAft>
                  <a:spcPts val="600"/>
                </a:spcAft>
              </a:pPr>
              <a:t>9</a:t>
            </a:fld>
            <a:endParaRPr lang="en-US" sz="800"/>
          </a:p>
        </p:txBody>
      </p:sp>
      <p:graphicFrame>
        <p:nvGraphicFramePr>
          <p:cNvPr id="15" name="Content Placeholder 10">
            <a:extLst>
              <a:ext uri="{FF2B5EF4-FFF2-40B4-BE49-F238E27FC236}">
                <a16:creationId xmlns:a16="http://schemas.microsoft.com/office/drawing/2014/main" id="{55340BCF-6EC0-B8A4-2E96-4CE0CCF0DBDA}"/>
              </a:ext>
            </a:extLst>
          </p:cNvPr>
          <p:cNvGraphicFramePr>
            <a:graphicFrameLocks noGrp="1"/>
          </p:cNvGraphicFramePr>
          <p:nvPr>
            <p:ph type="chart" sz="quarter" idx="13"/>
            <p:extLst>
              <p:ext uri="{D42A27DB-BD31-4B8C-83A1-F6EECF244321}">
                <p14:modId xmlns:p14="http://schemas.microsoft.com/office/powerpoint/2010/main" val="592510641"/>
              </p:ext>
            </p:extLst>
          </p:nvPr>
        </p:nvGraphicFramePr>
        <p:xfrm>
          <a:off x="371475" y="886691"/>
          <a:ext cx="11520488" cy="55972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2432784"/>
      </p:ext>
    </p:extLst>
  </p:cSld>
  <p:clrMapOvr>
    <a:masterClrMapping/>
  </p:clrMapOvr>
</p:sld>
</file>

<file path=ppt/theme/theme1.xml><?xml version="1.0" encoding="utf-8"?>
<a:theme xmlns:a="http://schemas.openxmlformats.org/drawingml/2006/main" name="Office Theme">
  <a:themeElements>
    <a:clrScheme name="MSFT_Color_1">
      <a:dk1>
        <a:srgbClr val="32363F"/>
      </a:dk1>
      <a:lt1>
        <a:sysClr val="window" lastClr="FFFFFF"/>
      </a:lt1>
      <a:dk2>
        <a:srgbClr val="313C41"/>
      </a:dk2>
      <a:lt2>
        <a:srgbClr val="FFFFFF"/>
      </a:lt2>
      <a:accent1>
        <a:srgbClr val="2C85AE"/>
      </a:accent1>
      <a:accent2>
        <a:srgbClr val="5E5CA2"/>
      </a:accent2>
      <a:accent3>
        <a:srgbClr val="5268A5"/>
      </a:accent3>
      <a:accent4>
        <a:srgbClr val="4276AA"/>
      </a:accent4>
      <a:accent5>
        <a:srgbClr val="1891AB"/>
      </a:accent5>
      <a:accent6>
        <a:srgbClr val="00A09D"/>
      </a:accent6>
      <a:hlink>
        <a:srgbClr val="2C85AE"/>
      </a:hlink>
      <a:folHlink>
        <a:srgbClr val="00A09D"/>
      </a:folHlink>
    </a:clrScheme>
    <a:fontScheme name="MSFT_Font">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itle goes here" id="{A4715F0E-2373-46DF-8650-9CD6D2E73FF4}" vid="{7AE24D49-249C-4823-B15D-D301F3E633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Classic bold block presentation</Template>
  <TotalTime>2600</TotalTime>
  <Words>940</Words>
  <Application>Microsoft Office PowerPoint</Application>
  <PresentationFormat>Widescreen</PresentationFormat>
  <Paragraphs>113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Arial-BoldMT</vt:lpstr>
      <vt:lpstr>ArialMT</vt:lpstr>
      <vt:lpstr>Calibri</vt:lpstr>
      <vt:lpstr>Calibri Light</vt:lpstr>
      <vt:lpstr>Google Sans</vt:lpstr>
      <vt:lpstr>Office Theme</vt:lpstr>
      <vt:lpstr>Global Flex Research Dashboard</vt:lpstr>
      <vt:lpstr>Situation</vt:lpstr>
      <vt:lpstr>Problems:</vt:lpstr>
      <vt:lpstr>Opportunities:</vt:lpstr>
      <vt:lpstr>Purpose Statement (Goals):  The purpose of this project is to visually display data analyse, select and to provide users with a quick and comprehensive overview of important information, making it easier to track progress, monitor performance, and make informed decisions.  </vt:lpstr>
      <vt:lpstr>Project Objectives:</vt:lpstr>
      <vt:lpstr>Project Objective:</vt:lpstr>
      <vt:lpstr>Methods/Approach</vt:lpstr>
      <vt:lpstr>Methods/Approach</vt:lpstr>
      <vt:lpstr>Success Criteria:</vt:lpstr>
      <vt:lpstr>Resources:</vt:lpstr>
      <vt:lpstr>Resources:</vt:lpstr>
      <vt:lpstr>Time, Budget , Others:</vt:lpstr>
      <vt:lpstr>Risks and Dependencies:</vt:lpstr>
      <vt:lpstr>To Be Completed by Appropriate Manager: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Parimal Waghmare</dc:creator>
  <cp:lastModifiedBy>Parimal Waghmare</cp:lastModifiedBy>
  <cp:revision>35</cp:revision>
  <dcterms:created xsi:type="dcterms:W3CDTF">2024-11-12T16:21:55Z</dcterms:created>
  <dcterms:modified xsi:type="dcterms:W3CDTF">2025-04-14T04:57:46Z</dcterms:modified>
</cp:coreProperties>
</file>